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3.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7BBF5BED_FE1DC2B1.xml" ContentType="application/vnd.ms-powerpoint.comments+xml"/>
  <Override PartName="/ppt/notesSlides/notesSlide3.xml" ContentType="application/vnd.openxmlformats-officedocument.presentationml.notesSlide+xml"/>
  <Override PartName="/ppt/comments/modernComment_7BBF5BFB_27E95F77.xml" ContentType="application/vnd.ms-powerpoint.comments+xml"/>
  <Override PartName="/ppt/notesSlides/notesSlide4.xml" ContentType="application/vnd.openxmlformats-officedocument.presentationml.notesSlide+xml"/>
  <Override PartName="/ppt/comments/modernComment_7BBF5BFC_7FC5DA26.xml" ContentType="application/vnd.ms-powerpoint.comments+xml"/>
  <Override PartName="/ppt/notesSlides/notesSlide5.xml" ContentType="application/vnd.openxmlformats-officedocument.presentationml.notesSlide+xml"/>
  <Override PartName="/ppt/comments/modernComment_7BBF5C03_D797B31A.xml" ContentType="application/vnd.ms-powerpoint.comments+xml"/>
  <Override PartName="/ppt/notesSlides/notesSlide6.xml" ContentType="application/vnd.openxmlformats-officedocument.presentationml.notesSlide+xml"/>
  <Override PartName="/ppt/comments/modernComment_7BBF5BFE_7F255B9F.xml" ContentType="application/vnd.ms-powerpoint.comments+xml"/>
  <Override PartName="/ppt/notesSlides/notesSlide7.xml" ContentType="application/vnd.openxmlformats-officedocument.presentationml.notesSlide+xml"/>
  <Override PartName="/ppt/comments/modernComment_7BBF5C00_C23EB4CE.xml" ContentType="application/vnd.ms-powerpoint.comments+xml"/>
  <Override PartName="/ppt/notesSlides/notesSlide8.xml" ContentType="application/vnd.openxmlformats-officedocument.presentationml.notesSlide+xml"/>
  <Override PartName="/ppt/comments/modernComment_7BBF5C02_2CE29771.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29" r:id="rId4"/>
    <p:sldMasterId id="2147483660" r:id="rId5"/>
    <p:sldMasterId id="2147485102" r:id="rId6"/>
    <p:sldMasterId id="2147485179" r:id="rId7"/>
  </p:sldMasterIdLst>
  <p:notesMasterIdLst>
    <p:notesMasterId r:id="rId17"/>
  </p:notesMasterIdLst>
  <p:sldIdLst>
    <p:sldId id="2076138495" r:id="rId8"/>
    <p:sldId id="2076138477" r:id="rId9"/>
    <p:sldId id="2076138497" r:id="rId10"/>
    <p:sldId id="2076138491" r:id="rId11"/>
    <p:sldId id="2076138492" r:id="rId12"/>
    <p:sldId id="2076138499" r:id="rId13"/>
    <p:sldId id="2076138494" r:id="rId14"/>
    <p:sldId id="2076138496" r:id="rId15"/>
    <p:sldId id="207613849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开场" id="{6AAF7471-C8F1-43AB-885F-3EF1FEB4C7F6}">
          <p14:sldIdLst>
            <p14:sldId id="2076138495"/>
            <p14:sldId id="2076138477"/>
            <p14:sldId id="2076138497"/>
            <p14:sldId id="2076138491"/>
            <p14:sldId id="2076138492"/>
            <p14:sldId id="2076138499"/>
            <p14:sldId id="2076138494"/>
            <p14:sldId id="2076138496"/>
            <p14:sldId id="207613849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FA7F355-FF35-BEFD-3B83-C7456D922C71}" name="Jiarui Sun (FA Talent)" initials="JT" userId="S::v-jiaruisun@microsoft.com::be8f87c8-6086-49b0-bd0d-324241a151dd" providerId="AD"/>
  <p188:author id="{B2CBC663-5AEA-56A9-C54A-13DBA7247500}" name="Yun Chen" initials="YC" userId="S::chenyun@microsoft.com::5ea548ba-4a1f-432c-a349-2a86ed635b6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7D4D"/>
    <a:srgbClr val="F3F2F1"/>
    <a:srgbClr val="FE502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E1B432-EDFF-43B9-86BF-5A5376E483F6}" v="7" dt="2023-08-15T07:55:15.73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87" autoAdjust="0"/>
    <p:restoredTop sz="96270" autoAdjust="0"/>
  </p:normalViewPr>
  <p:slideViewPr>
    <p:cSldViewPr snapToGrid="0">
      <p:cViewPr varScale="1">
        <p:scale>
          <a:sx n="79" d="100"/>
          <a:sy n="79" d="100"/>
        </p:scale>
        <p:origin x="58" y="1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23" Type="http://schemas.microsoft.com/office/2018/10/relationships/authors" Target="authors.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microsoft.com/office/2015/10/relationships/revisionInfo" Target="revisionInfo.xml"/></Relationships>
</file>

<file path=ppt/comments/modernComment_7BBF5BED_FE1DC2B1.xml><?xml version="1.0" encoding="utf-8"?>
<p188:cmLst xmlns:a="http://schemas.openxmlformats.org/drawingml/2006/main" xmlns:r="http://schemas.openxmlformats.org/officeDocument/2006/relationships" xmlns:p188="http://schemas.microsoft.com/office/powerpoint/2018/8/main">
  <p188:cm id="{91A6C3E0-D078-4C93-9310-6E5CF514B054}" authorId="{B2CBC663-5AEA-56A9-C54A-13DBA7247500}" created="2022-08-09T02:22:51.009">
    <ac:deMkLst xmlns:ac="http://schemas.microsoft.com/office/drawing/2013/main/command">
      <pc:docMk xmlns:pc="http://schemas.microsoft.com/office/powerpoint/2013/main/command"/>
      <pc:sldMk xmlns:pc="http://schemas.microsoft.com/office/powerpoint/2013/main/command" cId="4263363249" sldId="2076138477"/>
      <ac:spMk id="3" creationId="{238D12DE-2686-5DCA-B4F3-E7FAD783F3D0}"/>
    </ac:deMkLst>
    <p188:txBody>
      <a:bodyPr/>
      <a:lstStyle/>
      <a:p>
        <a:r>
          <a:rPr lang="zh-CN" altLang="en-US"/>
          <a:t>包含背景/目标/功能 - 1 分钟</a:t>
        </a:r>
      </a:p>
    </p188:txBody>
  </p188:cm>
</p188:cmLst>
</file>

<file path=ppt/comments/modernComment_7BBF5BFB_27E95F77.xml><?xml version="1.0" encoding="utf-8"?>
<p188:cmLst xmlns:a="http://schemas.openxmlformats.org/drawingml/2006/main" xmlns:r="http://schemas.openxmlformats.org/officeDocument/2006/relationships" xmlns:p188="http://schemas.microsoft.com/office/powerpoint/2018/8/main">
  <p188:cm id="{974005C9-9314-4F17-B41A-EA0343DA8B76}" authorId="{B2CBC663-5AEA-56A9-C54A-13DBA7247500}" created="2022-08-09T02:23:05.907">
    <pc:sldMkLst xmlns:pc="http://schemas.microsoft.com/office/powerpoint/2013/main/command">
      <pc:docMk/>
      <pc:sldMk cId="669605751" sldId="2076138491"/>
    </pc:sldMkLst>
    <p188:txBody>
      <a:bodyPr/>
      <a:lstStyle/>
      <a:p>
        <a:r>
          <a:rPr lang="zh-CN" altLang="en-US"/>
          <a:t>可展示个人照片或演讲时开摄像头 - 1分钟</a:t>
        </a:r>
      </a:p>
    </p188:txBody>
  </p188:cm>
</p188:cmLst>
</file>

<file path=ppt/comments/modernComment_7BBF5BFC_7FC5DA26.xml><?xml version="1.0" encoding="utf-8"?>
<p188:cmLst xmlns:a="http://schemas.openxmlformats.org/drawingml/2006/main" xmlns:r="http://schemas.openxmlformats.org/officeDocument/2006/relationships" xmlns:p188="http://schemas.microsoft.com/office/powerpoint/2018/8/main">
  <p188:cm id="{39BA5FC2-EDE9-463D-B560-7F76DA61FCD6}" authorId="{B2CBC663-5AEA-56A9-C54A-13DBA7247500}" created="2022-08-09T02:23:26.518">
    <pc:sldMkLst xmlns:pc="http://schemas.microsoft.com/office/powerpoint/2013/main/command">
      <pc:docMk/>
      <pc:sldMk cId="2143672870" sldId="2076138492"/>
    </pc:sldMkLst>
    <p188:txBody>
      <a:bodyPr/>
      <a:lstStyle/>
      <a:p>
        <a:r>
          <a:rPr lang="zh-CN" altLang="en-US"/>
          <a:t>Project Dev Plan+使用工具 - 1 分钟</a:t>
        </a:r>
      </a:p>
    </p188:txBody>
  </p188:cm>
</p188:cmLst>
</file>

<file path=ppt/comments/modernComment_7BBF5BFE_7F255B9F.xml><?xml version="1.0" encoding="utf-8"?>
<p188:cmLst xmlns:a="http://schemas.openxmlformats.org/drawingml/2006/main" xmlns:r="http://schemas.openxmlformats.org/officeDocument/2006/relationships" xmlns:p188="http://schemas.microsoft.com/office/powerpoint/2018/8/main">
  <p188:cm id="{3AE07199-9188-47A8-8173-606704249074}" authorId="{B2CBC663-5AEA-56A9-C54A-13DBA7247500}" created="2022-08-09T02:23:52.886">
    <pc:sldMkLst xmlns:pc="http://schemas.microsoft.com/office/powerpoint/2013/main/command">
      <pc:docMk/>
      <pc:sldMk cId="2133154719" sldId="2076138494"/>
    </pc:sldMkLst>
    <p188:txBody>
      <a:bodyPr/>
      <a:lstStyle/>
      <a:p>
        <a:r>
          <a:rPr lang="zh-CN" altLang="en-US"/>
          <a:t>如有，1分钟</a:t>
        </a:r>
      </a:p>
    </p188:txBody>
  </p188:cm>
</p188:cmLst>
</file>

<file path=ppt/comments/modernComment_7BBF5C00_C23EB4CE.xml><?xml version="1.0" encoding="utf-8"?>
<p188:cmLst xmlns:a="http://schemas.openxmlformats.org/drawingml/2006/main" xmlns:r="http://schemas.openxmlformats.org/officeDocument/2006/relationships" xmlns:p188="http://schemas.microsoft.com/office/powerpoint/2018/8/main">
  <p188:cm id="{E72F5BA7-F322-4883-9B23-53948DD622DA}" authorId="{B2CBC663-5AEA-56A9-C54A-13DBA7247500}" created="2022-08-09T02:23:52.886">
    <pc:sldMkLst xmlns:pc="http://schemas.microsoft.com/office/powerpoint/2013/main/command">
      <pc:docMk/>
      <pc:sldMk cId="2133154719" sldId="2076138494"/>
    </pc:sldMkLst>
    <p188:txBody>
      <a:bodyPr/>
      <a:lstStyle/>
      <a:p>
        <a:r>
          <a:rPr lang="zh-CN" altLang="en-US"/>
          <a:t>如有，1分钟</a:t>
        </a:r>
      </a:p>
    </p188:txBody>
  </p188:cm>
</p188:cmLst>
</file>

<file path=ppt/comments/modernComment_7BBF5C02_2CE29771.xml><?xml version="1.0" encoding="utf-8"?>
<p188:cmLst xmlns:a="http://schemas.openxmlformats.org/drawingml/2006/main" xmlns:r="http://schemas.openxmlformats.org/officeDocument/2006/relationships" xmlns:p188="http://schemas.microsoft.com/office/powerpoint/2018/8/main">
  <p188:cm id="{E72F5BA7-F322-4883-9B23-53948DD622DA}" authorId="{B2CBC663-5AEA-56A9-C54A-13DBA7247500}" created="2022-08-09T02:23:52.886">
    <pc:sldMkLst xmlns:pc="http://schemas.microsoft.com/office/powerpoint/2013/main/command">
      <pc:docMk/>
      <pc:sldMk cId="2133154719" sldId="2076138494"/>
    </pc:sldMkLst>
    <p188:txBody>
      <a:bodyPr/>
      <a:lstStyle/>
      <a:p>
        <a:r>
          <a:rPr lang="zh-CN" altLang="en-US"/>
          <a:t>如有，1分钟</a:t>
        </a:r>
      </a:p>
    </p188:txBody>
  </p188:cm>
</p188:cmLst>
</file>

<file path=ppt/comments/modernComment_7BBF5C03_D797B31A.xml><?xml version="1.0" encoding="utf-8"?>
<p188:cmLst xmlns:a="http://schemas.openxmlformats.org/drawingml/2006/main" xmlns:r="http://schemas.openxmlformats.org/officeDocument/2006/relationships" xmlns:p188="http://schemas.microsoft.com/office/powerpoint/2018/8/main">
  <p188:cm id="{3CAF1CB5-78A3-48F9-8504-05AF282D419E}" authorId="{B2CBC663-5AEA-56A9-C54A-13DBA7247500}" created="2022-08-09T02:23:26.518">
    <pc:sldMkLst xmlns:pc="http://schemas.microsoft.com/office/powerpoint/2013/main/command">
      <pc:docMk/>
      <pc:sldMk cId="2143672870" sldId="2076138492"/>
    </pc:sldMkLst>
    <p188:txBody>
      <a:bodyPr/>
      <a:lstStyle/>
      <a:p>
        <a:r>
          <a:rPr lang="zh-CN" altLang="en-US"/>
          <a:t>Project Dev Plan+使用工具 - 1 分钟</a:t>
        </a:r>
      </a:p>
    </p188:txBody>
  </p188:cm>
</p188:cmLst>
</file>

<file path=ppt/media/hdphoto1.wdp>
</file>

<file path=ppt/media/image10.png>
</file>

<file path=ppt/media/image11.jpeg>
</file>

<file path=ppt/media/image12.jpeg>
</file>

<file path=ppt/media/image13.jpeg>
</file>

<file path=ppt/media/image16.jpeg>
</file>

<file path=ppt/media/image17.jpeg>
</file>

<file path=ppt/media/image18.png>
</file>

<file path=ppt/media/image19.png>
</file>

<file path=ppt/media/image20.jpeg>
</file>

<file path=ppt/media/image21.png>
</file>

<file path=ppt/media/image22.png>
</file>

<file path=ppt/media/image23.png>
</file>

<file path=ppt/media/image24.png>
</file>

<file path=ppt/media/image25.png>
</file>

<file path=ppt/media/image26.gif>
</file>

<file path=ppt/media/image27.gif>
</file>

<file path=ppt/media/image28.gif>
</file>

<file path=ppt/media/image29.gif>
</file>

<file path=ppt/media/image3.jpeg>
</file>

<file path=ppt/media/image30.gif>
</file>

<file path=ppt/media/image31.gif>
</file>

<file path=ppt/media/image32.gif>
</file>

<file path=ppt/media/image33.gif>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B108D8-1156-4198-B611-D4423725B89F}" type="datetimeFigureOut">
              <a:t>2023/8/21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B12301-E7CA-44F2-9A89-335BAC399F1D}" type="slidenum">
              <a:t>‹#›</a:t>
            </a:fld>
            <a:endParaRPr lang="zh-CN" altLang="en-US"/>
          </a:p>
        </p:txBody>
      </p:sp>
    </p:spTree>
    <p:extLst>
      <p:ext uri="{BB962C8B-B14F-4D97-AF65-F5344CB8AC3E}">
        <p14:creationId xmlns:p14="http://schemas.microsoft.com/office/powerpoint/2010/main" val="2555552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BB12301-E7CA-44F2-9A89-335BAC399F1D}" type="slidenum">
              <a:rPr lang="en-US" altLang="zh-CN" smtClean="0"/>
              <a:t>1</a:t>
            </a:fld>
            <a:endParaRPr lang="zh-CN" altLang="en-US"/>
          </a:p>
        </p:txBody>
      </p:sp>
    </p:spTree>
    <p:extLst>
      <p:ext uri="{BB962C8B-B14F-4D97-AF65-F5344CB8AC3E}">
        <p14:creationId xmlns:p14="http://schemas.microsoft.com/office/powerpoint/2010/main" val="194520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4004319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180637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4006576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877867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2408109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1748151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以下是沟通渠道和方式，在项目中大家不是孤立的，我们各种渠道同学可以联系我们</a:t>
            </a: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8/21/2023 11:45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20582924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755D8E75-2B08-4BE5-B316-F8AB2FA177FF}"/>
              </a:ext>
            </a:extLst>
          </p:cNvPr>
          <p:cNvSpPr/>
          <p:nvPr userDrawn="1"/>
        </p:nvSpPr>
        <p:spPr bwMode="auto">
          <a:xfrm>
            <a:off x="-2496" y="4683335"/>
            <a:ext cx="5093640" cy="5969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35306"/>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9" name="Text Placeholder 4">
            <a:extLst>
              <a:ext uri="{FF2B5EF4-FFF2-40B4-BE49-F238E27FC236}">
                <a16:creationId xmlns:a16="http://schemas.microsoft.com/office/drawing/2014/main" id="{4095732B-CFD1-F34A-81AE-A44A1DA46EED}"/>
              </a:ext>
            </a:extLst>
          </p:cNvPr>
          <p:cNvSpPr>
            <a:spLocks noGrp="1"/>
          </p:cNvSpPr>
          <p:nvPr>
            <p:ph type="body" sz="quarter" idx="13" hasCustomPrompt="1"/>
          </p:nvPr>
        </p:nvSpPr>
        <p:spPr>
          <a:xfrm>
            <a:off x="583057" y="4813895"/>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sp>
        <p:nvSpPr>
          <p:cNvPr id="8" name="Picture Placeholder">
            <a:extLst>
              <a:ext uri="{FF2B5EF4-FFF2-40B4-BE49-F238E27FC236}">
                <a16:creationId xmlns:a16="http://schemas.microsoft.com/office/drawing/2014/main" id="{FAA8155D-50CB-4E94-83AE-913E0F3D8CEB}"/>
              </a:ext>
            </a:extLst>
          </p:cNvPr>
          <p:cNvSpPr>
            <a:spLocks noGrp="1"/>
          </p:cNvSpPr>
          <p:nvPr>
            <p:ph type="pic" sz="quarter" idx="11" hasCustomPrompt="1"/>
          </p:nvPr>
        </p:nvSpPr>
        <p:spPr bwMode="gray">
          <a:xfrm>
            <a:off x="5334000" y="0"/>
            <a:ext cx="6858000" cy="6858000"/>
          </a:xfrm>
          <a:blipFill>
            <a:blip r:embed="rId3" cstate="screen">
              <a:extLst>
                <a:ext uri="{28A0092B-C50C-407E-A947-70E740481C1C}">
                  <a14:useLocalDpi xmlns:a14="http://schemas.microsoft.com/office/drawing/2010/main"/>
                </a:ext>
              </a:extLst>
            </a:blip>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7B324FB9-2B81-40CD-A4D8-07BA4E333C0C}"/>
              </a:ext>
            </a:extLst>
          </p:cNvPr>
          <p:cNvSpPr/>
          <p:nvPr userDrawn="1"/>
        </p:nvSpPr>
        <p:spPr>
          <a:xfrm rot="5400000">
            <a:off x="-548319" y="1126358"/>
            <a:ext cx="6568887" cy="4307027"/>
          </a:xfrm>
          <a:custGeom>
            <a:avLst/>
            <a:gdLst>
              <a:gd name="connsiteX0" fmla="*/ 0 w 6862572"/>
              <a:gd name="connsiteY0" fmla="*/ 4307027 h 4307027"/>
              <a:gd name="connsiteX1" fmla="*/ 0 w 6862572"/>
              <a:gd name="connsiteY1" fmla="*/ 0 h 4307027"/>
              <a:gd name="connsiteX2" fmla="*/ 6179516 w 6862572"/>
              <a:gd name="connsiteY2" fmla="*/ 0 h 4307027"/>
              <a:gd name="connsiteX3" fmla="*/ 6862572 w 6862572"/>
              <a:gd name="connsiteY3" fmla="*/ 2153513 h 4307027"/>
              <a:gd name="connsiteX4" fmla="*/ 6179516 w 6862572"/>
              <a:gd name="connsiteY4" fmla="*/ 4307027 h 4307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2572" h="4307027">
                <a:moveTo>
                  <a:pt x="0" y="4307027"/>
                </a:moveTo>
                <a:lnTo>
                  <a:pt x="0" y="0"/>
                </a:lnTo>
                <a:lnTo>
                  <a:pt x="6179516" y="0"/>
                </a:lnTo>
                <a:lnTo>
                  <a:pt x="6862572" y="2153513"/>
                </a:lnTo>
                <a:lnTo>
                  <a:pt x="6179516" y="4307027"/>
                </a:lnTo>
                <a:close/>
              </a:path>
            </a:pathLst>
          </a:custGeom>
          <a:solidFill>
            <a:schemeClr val="accent1"/>
          </a:solidFill>
          <a:ln w="4334" cap="flat">
            <a:noFill/>
            <a:prstDash val="solid"/>
            <a:miter/>
          </a:ln>
        </p:spPr>
        <p:txBody>
          <a:bodyPr wrap="square" rtlCol="0" anchor="ctr">
            <a:noAutofit/>
          </a:bodyPr>
          <a:lstStyle/>
          <a:p>
            <a:endParaRPr lang="en-US"/>
          </a:p>
        </p:txBody>
      </p:sp>
      <p:cxnSp>
        <p:nvCxnSpPr>
          <p:cNvPr id="10" name="Straight Connector 9">
            <a:extLst>
              <a:ext uri="{FF2B5EF4-FFF2-40B4-BE49-F238E27FC236}">
                <a16:creationId xmlns:a16="http://schemas.microsoft.com/office/drawing/2014/main" id="{8EA04EF3-F287-4219-B88E-A0CE3D013C13}"/>
              </a:ext>
            </a:extLst>
          </p:cNvPr>
          <p:cNvCxnSpPr>
            <a:cxnSpLocks/>
          </p:cNvCxnSpPr>
          <p:nvPr userDrawn="1"/>
        </p:nvCxnSpPr>
        <p:spPr>
          <a:xfrm>
            <a:off x="1419669" y="2044795"/>
            <a:ext cx="2632913"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753503" y="732502"/>
            <a:ext cx="3970896" cy="1107996"/>
          </a:xfrm>
        </p:spPr>
        <p:txBody>
          <a:bodyPr anchor="b"/>
          <a:lstStyle>
            <a:lvl1pPr marL="0" algn="ctr" defTabSz="914367" rtl="0" eaLnBrk="1" latinLnBrk="0" hangingPunct="1">
              <a:lnSpc>
                <a:spcPct val="100000"/>
              </a:lnSpc>
              <a:defRPr lang="en-US" sz="3600" b="1" kern="1200" spc="-50" dirty="0">
                <a:ln w="3175">
                  <a:noFill/>
                </a:ln>
                <a:solidFill>
                  <a:schemeClr val="bg1"/>
                </a:solidFill>
                <a:latin typeface="+mj-lt"/>
                <a:ea typeface="+mn-ea"/>
                <a:cs typeface="Segoe UI" panose="020B0502040204020203" pitchFamily="34" charset="0"/>
              </a:defRPr>
            </a:lvl1pPr>
          </a:lstStyle>
          <a:p>
            <a:r>
              <a:rPr lang="en-US"/>
              <a:t>Click to edit Master title style</a:t>
            </a:r>
          </a:p>
        </p:txBody>
      </p:sp>
      <p:sp>
        <p:nvSpPr>
          <p:cNvPr id="4" name="Text Placeholder 3"/>
          <p:cNvSpPr>
            <a:spLocks noGrp="1"/>
          </p:cNvSpPr>
          <p:nvPr>
            <p:ph type="body" sz="quarter" idx="10"/>
          </p:nvPr>
        </p:nvSpPr>
        <p:spPr>
          <a:xfrm>
            <a:off x="744005" y="2277584"/>
            <a:ext cx="3976114" cy="738664"/>
          </a:xfrm>
        </p:spPr>
        <p:txBody>
          <a:bodyPr wrap="square">
            <a:spAutoFit/>
          </a:bodyPr>
          <a:lstStyle>
            <a:lvl1pPr marL="0" indent="0" algn="ctr" defTabSz="914367" rtl="0" eaLnBrk="1" latinLnBrk="0" hangingPunct="1">
              <a:spcBef>
                <a:spcPts val="1224"/>
              </a:spcBef>
              <a:buClr>
                <a:schemeClr val="tx1"/>
              </a:buClr>
              <a:buFont typeface="Wingdings" panose="05000000000000000000" pitchFamily="2" charset="2"/>
              <a:buNone/>
              <a:defRPr lang="en-US" sz="2400" kern="1200" dirty="0">
                <a:solidFill>
                  <a:schemeClr val="bg1"/>
                </a:solidFill>
                <a:latin typeface="+mn-lt"/>
                <a:ea typeface="+mn-ea"/>
                <a:cs typeface="+mn-cs"/>
              </a:defRPr>
            </a:lvl1pPr>
            <a:lvl2pPr marL="0" indent="0" algn="ctr" defTabSz="914367" rtl="0" eaLnBrk="1" latinLnBrk="0" hangingPunct="1">
              <a:buFont typeface="Wingdings" panose="05000000000000000000" pitchFamily="2" charset="2"/>
              <a:buNone/>
              <a:defRPr lang="en-US" sz="2400" kern="1200" dirty="0">
                <a:solidFill>
                  <a:schemeClr val="bg1"/>
                </a:solidFill>
                <a:latin typeface="+mn-lt"/>
                <a:ea typeface="+mn-ea"/>
                <a:cs typeface="+mn-cs"/>
              </a:defRPr>
            </a:lvl2pPr>
            <a:lvl3pPr marL="0" indent="0" algn="ctr" defTabSz="914367" rtl="0" eaLnBrk="1" latinLnBrk="0" hangingPunct="1">
              <a:buFont typeface="Wingdings" panose="05000000000000000000" pitchFamily="2" charset="2"/>
              <a:buNone/>
              <a:tabLst/>
              <a:defRPr lang="en-US" sz="2400" kern="1200" dirty="0">
                <a:solidFill>
                  <a:schemeClr val="bg1"/>
                </a:solidFill>
                <a:latin typeface="+mn-lt"/>
                <a:ea typeface="+mn-ea"/>
                <a:cs typeface="+mn-cs"/>
              </a:defRPr>
            </a:lvl3pPr>
            <a:lvl4pPr marL="0" indent="0" algn="ctr" defTabSz="914367" rtl="0" eaLnBrk="1" latinLnBrk="0" hangingPunct="1">
              <a:buFont typeface="Wingdings" panose="05000000000000000000" pitchFamily="2" charset="2"/>
              <a:buNone/>
              <a:defRPr lang="en-US" sz="2400" kern="1200" dirty="0">
                <a:solidFill>
                  <a:schemeClr val="bg1"/>
                </a:solidFill>
                <a:latin typeface="+mn-lt"/>
                <a:ea typeface="+mn-ea"/>
                <a:cs typeface="+mn-cs"/>
              </a:defRPr>
            </a:lvl4pPr>
            <a:lvl5pPr marL="0" indent="0" algn="ctr" defTabSz="914367" rtl="0" eaLnBrk="1" latinLnBrk="0" hangingPunct="1">
              <a:buFont typeface="Wingdings" panose="05000000000000000000" pitchFamily="2" charset="2"/>
              <a:buNone/>
              <a:tabLst/>
              <a:defRPr lang="en-US" sz="2400" kern="1200" dirty="0">
                <a:solidFill>
                  <a:schemeClr val="bg1"/>
                </a:solidFill>
                <a:latin typeface="+mn-lt"/>
                <a:ea typeface="+mn-ea"/>
                <a:cs typeface="+mn-cs"/>
              </a:defRPr>
            </a:lvl5pPr>
          </a:lstStyle>
          <a:p>
            <a:pPr lvl="0"/>
            <a:r>
              <a:rPr lang="en-US"/>
              <a:t>Click to edit Master text styles</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5216235" y="843302"/>
            <a:ext cx="6387501" cy="369332"/>
          </a:xfrm>
        </p:spPr>
        <p:txBody>
          <a:bodyPr wrap="square">
            <a:spAutoFit/>
          </a:bodyPr>
          <a:lstStyle>
            <a:lvl1pPr marL="0" indent="0">
              <a:spcBef>
                <a:spcPts val="1200"/>
              </a:spcBef>
              <a:spcAft>
                <a:spcPts val="1200"/>
              </a:spcAft>
              <a:buClr>
                <a:schemeClr val="tx1"/>
              </a:buClr>
              <a:buFont typeface="Wingdings" panose="05000000000000000000" pitchFamily="2" charset="2"/>
              <a:buNone/>
              <a:defRPr lang="en-US" sz="2400" kern="1200" dirty="0">
                <a:solidFill>
                  <a:schemeClr val="tx1"/>
                </a:solidFill>
                <a:latin typeface="+mn-lt"/>
                <a:ea typeface="+mn-ea"/>
                <a:cs typeface="+mn-cs"/>
              </a:defRPr>
            </a:lvl1pPr>
            <a:lvl2pPr marL="255588" indent="0">
              <a:buFont typeface="Wingdings" panose="05000000000000000000" pitchFamily="2" charset="2"/>
              <a:buNone/>
              <a:defRPr lang="en-US" sz="2400" kern="1200" dirty="0">
                <a:solidFill>
                  <a:schemeClr val="tx1"/>
                </a:solidFill>
                <a:latin typeface="+mn-lt"/>
                <a:ea typeface="+mn-ea"/>
                <a:cs typeface="+mn-cs"/>
              </a:defRPr>
            </a:lvl2pPr>
            <a:lvl3pPr marL="450850" indent="0">
              <a:buFont typeface="Wingdings" panose="05000000000000000000" pitchFamily="2" charset="2"/>
              <a:buNone/>
              <a:tabLst/>
              <a:defRPr lang="en-US" sz="2400" kern="1200" dirty="0">
                <a:solidFill>
                  <a:schemeClr val="tx1"/>
                </a:solidFill>
                <a:latin typeface="+mn-lt"/>
                <a:ea typeface="+mn-ea"/>
                <a:cs typeface="+mn-cs"/>
              </a:defRPr>
            </a:lvl3pPr>
            <a:lvl4pPr marL="652462" indent="0">
              <a:buFont typeface="Wingdings" panose="05000000000000000000" pitchFamily="2" charset="2"/>
              <a:buNone/>
              <a:defRPr lang="en-US" sz="2400" kern="1200" dirty="0">
                <a:solidFill>
                  <a:schemeClr val="tx1"/>
                </a:solidFill>
                <a:latin typeface="+mn-lt"/>
                <a:ea typeface="+mn-ea"/>
                <a:cs typeface="+mn-cs"/>
              </a:defRPr>
            </a:lvl4pPr>
            <a:lvl5pPr marL="854075" indent="0">
              <a:buFont typeface="Wingdings" panose="05000000000000000000" pitchFamily="2" charset="2"/>
              <a:buNone/>
              <a:tabLst/>
              <a:defRPr lang="en-US" sz="2400" kern="1200" dirty="0">
                <a:solidFill>
                  <a:schemeClr val="tx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9954698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6" name="Pentagon 5">
            <a:extLst>
              <a:ext uri="{FF2B5EF4-FFF2-40B4-BE49-F238E27FC236}">
                <a16:creationId xmlns:a16="http://schemas.microsoft.com/office/drawing/2014/main" id="{23FD2603-3165-2E4D-959E-33CB19951076}"/>
              </a:ext>
            </a:extLst>
          </p:cNvPr>
          <p:cNvSpPr/>
          <p:nvPr userDrawn="1"/>
        </p:nvSpPr>
        <p:spPr bwMode="auto">
          <a:xfrm>
            <a:off x="0" y="403809"/>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9A9FE291-D317-374E-A099-91811C98639D}"/>
              </a:ext>
            </a:extLst>
          </p:cNvPr>
          <p:cNvSpPr txBox="1">
            <a:spLocks/>
          </p:cNvSpPr>
          <p:nvPr userDrawn="1"/>
        </p:nvSpPr>
        <p:spPr>
          <a:xfrm>
            <a:off x="585216" y="474147"/>
            <a:ext cx="9144000" cy="4985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DF1B1A-4286-4154-BC53-4DA9932E8534}"/>
              </a:ext>
            </a:extLst>
          </p:cNvPr>
          <p:cNvSpPr>
            <a:spLocks noGrp="1"/>
          </p:cNvSpPr>
          <p:nvPr>
            <p:ph type="dt" sz="half" idx="10"/>
          </p:nvPr>
        </p:nvSpPr>
        <p:spPr/>
        <p:txBody>
          <a:bodyPr/>
          <a:lstStyle/>
          <a:p>
            <a:fld id="{177BC6A2-1D16-4E22-800E-C072A29E9C8D}" type="datetimeFigureOut">
              <a:rPr lang="en-US" smtClean="0"/>
              <a:t>8/21/2023</a:t>
            </a:fld>
            <a:endParaRPr lang="en-US"/>
          </a:p>
        </p:txBody>
      </p:sp>
      <p:sp>
        <p:nvSpPr>
          <p:cNvPr id="3" name="Footer Placeholder 2">
            <a:extLst>
              <a:ext uri="{FF2B5EF4-FFF2-40B4-BE49-F238E27FC236}">
                <a16:creationId xmlns:a16="http://schemas.microsoft.com/office/drawing/2014/main" id="{9122887F-324C-437A-95AD-23F6E77C900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D295D1-2354-47A6-A251-66FAB244BF72}"/>
              </a:ext>
            </a:extLst>
          </p:cNvPr>
          <p:cNvSpPr>
            <a:spLocks noGrp="1"/>
          </p:cNvSpPr>
          <p:nvPr>
            <p:ph type="sldNum" sz="quarter" idx="12"/>
          </p:nvPr>
        </p:nvSpPr>
        <p:spPr/>
        <p:txBody>
          <a:bodyPr/>
          <a:lstStyle/>
          <a:p>
            <a:fld id="{90592D9D-4099-412A-8805-3E566AF9479D}" type="slidenum">
              <a:rPr lang="en-US" smtClean="0"/>
              <a:t>‹#›</a:t>
            </a:fld>
            <a:endParaRPr lang="en-US"/>
          </a:p>
        </p:txBody>
      </p:sp>
    </p:spTree>
    <p:extLst>
      <p:ext uri="{BB962C8B-B14F-4D97-AF65-F5344CB8AC3E}">
        <p14:creationId xmlns:p14="http://schemas.microsoft.com/office/powerpoint/2010/main" val="169566589"/>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3_Blank">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endParaRPr lang="en-US"/>
          </a:p>
        </p:txBody>
      </p:sp>
      <p:pic>
        <p:nvPicPr>
          <p:cNvPr id="6" name="Picture 5">
            <a:extLst>
              <a:ext uri="{FF2B5EF4-FFF2-40B4-BE49-F238E27FC236}">
                <a16:creationId xmlns:a16="http://schemas.microsoft.com/office/drawing/2014/main" id="{3A4067CB-627C-476B-B310-AC8EF9447C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762310" y="5982788"/>
            <a:ext cx="2429858" cy="1089081"/>
          </a:xfrm>
          <a:prstGeom prst="rect">
            <a:avLst/>
          </a:prstGeom>
        </p:spPr>
      </p:pic>
      <p:sp>
        <p:nvSpPr>
          <p:cNvPr id="2" name="Title 1">
            <a:extLst>
              <a:ext uri="{FF2B5EF4-FFF2-40B4-BE49-F238E27FC236}">
                <a16:creationId xmlns:a16="http://schemas.microsoft.com/office/drawing/2014/main" id="{0D5EB79C-D51D-4AFE-8EE3-6767A696A66C}"/>
              </a:ext>
            </a:extLst>
          </p:cNvPr>
          <p:cNvSpPr>
            <a:spLocks noGrp="1"/>
          </p:cNvSpPr>
          <p:nvPr>
            <p:ph type="title"/>
          </p:nvPr>
        </p:nvSpPr>
        <p:spPr/>
        <p:txBody>
          <a:bodyPr/>
          <a:lstStyle>
            <a:lvl1pPr>
              <a:defRPr>
                <a:solidFill>
                  <a:schemeClr val="tx1">
                    <a:lumMod val="50000"/>
                    <a:lumOff val="50000"/>
                  </a:schemeClr>
                </a:solidFill>
              </a:defRPr>
            </a:lvl1pPr>
          </a:lstStyle>
          <a:p>
            <a:r>
              <a:rPr lang="en-US"/>
              <a:t>Click to edit Master title style</a:t>
            </a:r>
          </a:p>
        </p:txBody>
      </p:sp>
    </p:spTree>
    <p:extLst>
      <p:ext uri="{BB962C8B-B14F-4D97-AF65-F5344CB8AC3E}">
        <p14:creationId xmlns:p14="http://schemas.microsoft.com/office/powerpoint/2010/main" val="1969190204"/>
      </p:ext>
    </p:extLst>
  </p:cSld>
  <p:clrMapOvr>
    <a:masterClrMapping/>
  </p:clrMapOvr>
  <p:transition advClick="0" advTm="0">
    <p:push dir="r"/>
  </p:transition>
  <p:hf sldNum="0" hdr="0" dt="0"/>
</p:sldLayout>
</file>

<file path=ppt/slideLayouts/slideLayout10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4A782-EFFA-4495-AA8B-A089589C6B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3531F9-2977-49A3-959C-E6381F4F66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D0DB5E-DFAD-4164-B8AF-3A9F227B7F8F}"/>
              </a:ext>
            </a:extLst>
          </p:cNvPr>
          <p:cNvSpPr>
            <a:spLocks noGrp="1"/>
          </p:cNvSpPr>
          <p:nvPr>
            <p:ph type="dt" sz="half" idx="10"/>
          </p:nvPr>
        </p:nvSpPr>
        <p:spPr/>
        <p:txBody>
          <a:bodyPr/>
          <a:lstStyle/>
          <a:p>
            <a:fld id="{177BC6A2-1D16-4E22-800E-C072A29E9C8D}" type="datetimeFigureOut">
              <a:rPr lang="en-US" smtClean="0"/>
              <a:t>8/21/2023</a:t>
            </a:fld>
            <a:endParaRPr lang="en-US"/>
          </a:p>
        </p:txBody>
      </p:sp>
      <p:sp>
        <p:nvSpPr>
          <p:cNvPr id="5" name="Footer Placeholder 4">
            <a:extLst>
              <a:ext uri="{FF2B5EF4-FFF2-40B4-BE49-F238E27FC236}">
                <a16:creationId xmlns:a16="http://schemas.microsoft.com/office/drawing/2014/main" id="{EB3159FB-E3AE-40AE-BEDA-DEC0D717B2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2DCC52-B432-4263-A856-A6D66F2326B4}"/>
              </a:ext>
            </a:extLst>
          </p:cNvPr>
          <p:cNvSpPr>
            <a:spLocks noGrp="1"/>
          </p:cNvSpPr>
          <p:nvPr>
            <p:ph type="sldNum" sz="quarter" idx="12"/>
          </p:nvPr>
        </p:nvSpPr>
        <p:spPr/>
        <p:txBody>
          <a:bodyPr/>
          <a:lstStyle/>
          <a:p>
            <a:fld id="{90592D9D-4099-412A-8805-3E566AF9479D}" type="slidenum">
              <a:rPr lang="en-US" smtClean="0"/>
              <a:t>‹#›</a:t>
            </a:fld>
            <a:endParaRPr lang="en-US"/>
          </a:p>
        </p:txBody>
      </p:sp>
    </p:spTree>
    <p:extLst>
      <p:ext uri="{BB962C8B-B14F-4D97-AF65-F5344CB8AC3E}">
        <p14:creationId xmlns:p14="http://schemas.microsoft.com/office/powerpoint/2010/main" val="291449353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userDrawn="1">
  <p:cSld name="Custom Layout">
    <p:bg>
      <p:bgPr>
        <a:solidFill>
          <a:srgbClr val="0078D7"/>
        </a:solidFill>
        <a:effectLst/>
      </p:bgPr>
    </p:bg>
    <p:spTree>
      <p:nvGrpSpPr>
        <p:cNvPr id="1" name=""/>
        <p:cNvGrpSpPr/>
        <p:nvPr/>
      </p:nvGrpSpPr>
      <p:grpSpPr>
        <a:xfrm>
          <a:off x="0" y="0"/>
          <a:ext cx="0" cy="0"/>
          <a:chOff x="0" y="0"/>
          <a:chExt cx="0" cy="0"/>
        </a:xfrm>
      </p:grpSpPr>
      <p:cxnSp>
        <p:nvCxnSpPr>
          <p:cNvPr id="11" name="Straight Connector 10"/>
          <p:cNvCxnSpPr/>
          <p:nvPr userDrawn="1"/>
        </p:nvCxnSpPr>
        <p:spPr>
          <a:xfrm>
            <a:off x="361060" y="1028909"/>
            <a:ext cx="11468324" cy="0"/>
          </a:xfrm>
          <a:prstGeom prst="line">
            <a:avLst/>
          </a:prstGeom>
          <a:ln w="25400">
            <a:solidFill>
              <a:schemeClr val="bg1">
                <a:alpha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264175" y="2483886"/>
            <a:ext cx="7692757" cy="1267002"/>
          </a:xfrm>
        </p:spPr>
        <p:txBody>
          <a:bodyPr vert="horz" wrap="square" lIns="91440" tIns="91440" rIns="91440" bIns="91440" rtlCol="0" anchor="ctr">
            <a:noAutofit/>
          </a:bodyPr>
          <a:lstStyle>
            <a:lvl1pPr marL="0" indent="0">
              <a:buNone/>
              <a:defRPr lang="en-US" sz="6000" b="0" cap="none" smtClean="0">
                <a:ln w="3175">
                  <a:noFill/>
                </a:ln>
                <a:solidFill>
                  <a:schemeClr val="bg1"/>
                </a:solidFill>
                <a:effectLst/>
                <a:cs typeface="Segoe UI" pitchFamily="34" charset="0"/>
              </a:defRPr>
            </a:lvl1pPr>
            <a:lvl2pPr marL="336145" indent="0">
              <a:buNone/>
              <a:defRPr lang="en-US" smtClean="0"/>
            </a:lvl2pPr>
            <a:lvl3pPr marL="560241" indent="0">
              <a:buNone/>
              <a:defRPr lang="en-US" smtClean="0"/>
            </a:lvl3pPr>
            <a:lvl4pPr marL="784338" indent="0">
              <a:buNone/>
              <a:defRPr lang="en-US" smtClean="0"/>
            </a:lvl4pPr>
            <a:lvl5pPr marL="1008435" indent="0">
              <a:buNone/>
              <a:defRPr lang="en-US"/>
            </a:lvl5pPr>
          </a:lstStyle>
          <a:p>
            <a:pPr lvl="0">
              <a:spcBef>
                <a:spcPct val="0"/>
              </a:spcBef>
            </a:pPr>
            <a:r>
              <a:rPr lang="en-US"/>
              <a:t>Section title</a:t>
            </a:r>
          </a:p>
        </p:txBody>
      </p:sp>
      <p:sp>
        <p:nvSpPr>
          <p:cNvPr id="16" name="Text Placeholder 15"/>
          <p:cNvSpPr>
            <a:spLocks noGrp="1"/>
          </p:cNvSpPr>
          <p:nvPr>
            <p:ph type="body" sz="quarter" idx="11" hasCustomPrompt="1"/>
          </p:nvPr>
        </p:nvSpPr>
        <p:spPr>
          <a:xfrm>
            <a:off x="334431" y="3968977"/>
            <a:ext cx="7622502" cy="553998"/>
          </a:xfrm>
          <a:noFill/>
        </p:spPr>
        <p:txBody>
          <a:bodyPr vert="horz" wrap="square" lIns="91440" tIns="91440" rIns="91440" bIns="91440" rtlCol="0" anchor="ctr" anchorCtr="0">
            <a:spAutoFit/>
          </a:bodyPr>
          <a:lstStyle>
            <a:lvl1pPr marL="0" indent="0">
              <a:buFont typeface="Arial" panose="020B0604020202020204" pitchFamily="34" charset="0"/>
              <a:buNone/>
              <a:defRPr lang="en-US" sz="2400" spc="98" baseline="0" dirty="0">
                <a:ln w="3175">
                  <a:noFill/>
                </a:ln>
                <a:solidFill>
                  <a:schemeClr val="bg1"/>
                </a:solidFill>
                <a:latin typeface="Segoe UI Semilight" panose="020B0402040204020203" pitchFamily="34" charset="0"/>
                <a:cs typeface="Segoe UI Semilight" panose="020B0402040204020203" pitchFamily="34" charset="0"/>
              </a:defRPr>
            </a:lvl1pPr>
          </a:lstStyle>
          <a:p>
            <a:pPr marL="0" lvl="0">
              <a:spcBef>
                <a:spcPct val="0"/>
              </a:spcBef>
            </a:pPr>
            <a:r>
              <a:rPr lang="en-US"/>
              <a:t>Subtitle</a:t>
            </a:r>
          </a:p>
        </p:txBody>
      </p:sp>
    </p:spTree>
    <p:extLst>
      <p:ext uri="{BB962C8B-B14F-4D97-AF65-F5344CB8AC3E}">
        <p14:creationId xmlns:p14="http://schemas.microsoft.com/office/powerpoint/2010/main" val="1220501074"/>
      </p:ext>
    </p:extLst>
  </p:cSld>
  <p:clrMapOvr>
    <a:masterClrMapping/>
  </p:clrMapOvr>
  <p:transition advClick="0" advTm="0">
    <p:push dir="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58E5DEAA-52E3-4DF1-84F4-B9AE216B1CBC}"/>
              </a:ext>
            </a:extLst>
          </p:cNvPr>
          <p:cNvSpPr/>
          <p:nvPr userDrawn="1"/>
        </p:nvSpPr>
        <p:spPr bwMode="auto">
          <a:xfrm>
            <a:off x="-2496" y="405474"/>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5216" y="459876"/>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33531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1_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6" name="Content Placeholder 3">
            <a:extLst>
              <a:ext uri="{FF2B5EF4-FFF2-40B4-BE49-F238E27FC236}">
                <a16:creationId xmlns:a16="http://schemas.microsoft.com/office/drawing/2014/main" id="{BD8F2AE4-1174-4207-84EB-75D5779FB8C8}"/>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87234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Blank slide">
    <p:bg>
      <p:bgPr>
        <a:solidFill>
          <a:schemeClr val="bg1"/>
        </a:solidFill>
        <a:effectLst/>
      </p:bgPr>
    </p:bg>
    <p:spTree>
      <p:nvGrpSpPr>
        <p:cNvPr id="1" name=""/>
        <p:cNvGrpSpPr/>
        <p:nvPr/>
      </p:nvGrpSpPr>
      <p:grpSpPr>
        <a:xfrm>
          <a:off x="0" y="0"/>
          <a:ext cx="0" cy="0"/>
          <a:chOff x="0" y="0"/>
          <a:chExt cx="0" cy="0"/>
        </a:xfrm>
      </p:grpSpPr>
      <p:sp>
        <p:nvSpPr>
          <p:cNvPr id="3" name="Pentagon 22">
            <a:extLst>
              <a:ext uri="{FF2B5EF4-FFF2-40B4-BE49-F238E27FC236}">
                <a16:creationId xmlns:a16="http://schemas.microsoft.com/office/drawing/2014/main" id="{6372F1E8-9C3C-418A-A88B-31D6430508F8}"/>
              </a:ext>
              <a:ext uri="{C183D7F6-B498-43B3-948B-1728B52AA6E4}">
                <adec:decorative xmlns:adec="http://schemas.microsoft.com/office/drawing/2017/decorative" val="1"/>
              </a:ext>
            </a:extLst>
          </p:cNvPr>
          <p:cNvSpPr/>
          <p:nvPr userDrawn="1"/>
        </p:nvSpPr>
        <p:spPr bwMode="auto">
          <a:xfrm>
            <a:off x="-1" y="2224590"/>
            <a:ext cx="10106845" cy="2422864"/>
          </a:xfrm>
          <a:custGeom>
            <a:avLst/>
            <a:gdLst>
              <a:gd name="connsiteX0" fmla="*/ 0 w 10336959"/>
              <a:gd name="connsiteY0" fmla="*/ 0 h 2422864"/>
              <a:gd name="connsiteX1" fmla="*/ 9125527 w 10336959"/>
              <a:gd name="connsiteY1" fmla="*/ 0 h 2422864"/>
              <a:gd name="connsiteX2" fmla="*/ 10336959 w 10336959"/>
              <a:gd name="connsiteY2" fmla="*/ 1211432 h 2422864"/>
              <a:gd name="connsiteX3" fmla="*/ 9125527 w 10336959"/>
              <a:gd name="connsiteY3" fmla="*/ 2422864 h 2422864"/>
              <a:gd name="connsiteX4" fmla="*/ 0 w 10336959"/>
              <a:gd name="connsiteY4" fmla="*/ 2422864 h 2422864"/>
              <a:gd name="connsiteX5" fmla="*/ 0 w 10336959"/>
              <a:gd name="connsiteY5" fmla="*/ 0 h 2422864"/>
              <a:gd name="connsiteX0" fmla="*/ 0 w 10106845"/>
              <a:gd name="connsiteY0" fmla="*/ 0 h 2422864"/>
              <a:gd name="connsiteX1" fmla="*/ 9125527 w 10106845"/>
              <a:gd name="connsiteY1" fmla="*/ 0 h 2422864"/>
              <a:gd name="connsiteX2" fmla="*/ 10106845 w 10106845"/>
              <a:gd name="connsiteY2" fmla="*/ 1211432 h 2422864"/>
              <a:gd name="connsiteX3" fmla="*/ 9125527 w 10106845"/>
              <a:gd name="connsiteY3" fmla="*/ 2422864 h 2422864"/>
              <a:gd name="connsiteX4" fmla="*/ 0 w 10106845"/>
              <a:gd name="connsiteY4" fmla="*/ 2422864 h 2422864"/>
              <a:gd name="connsiteX5" fmla="*/ 0 w 10106845"/>
              <a:gd name="connsiteY5" fmla="*/ 0 h 2422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6845" h="2422864">
                <a:moveTo>
                  <a:pt x="0" y="0"/>
                </a:moveTo>
                <a:lnTo>
                  <a:pt x="9125527" y="0"/>
                </a:lnTo>
                <a:lnTo>
                  <a:pt x="10106845" y="1211432"/>
                </a:lnTo>
                <a:lnTo>
                  <a:pt x="9125527" y="2422864"/>
                </a:lnTo>
                <a:lnTo>
                  <a:pt x="0" y="2422864"/>
                </a:ln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490A3AF3-FFB8-4B09-88A2-2F840664E564}"/>
              </a:ext>
            </a:extLst>
          </p:cNvPr>
          <p:cNvSpPr>
            <a:spLocks noGrp="1"/>
          </p:cNvSpPr>
          <p:nvPr userDrawn="1">
            <p:ph type="title"/>
          </p:nvPr>
        </p:nvSpPr>
        <p:spPr>
          <a:xfrm>
            <a:off x="588263" y="2776866"/>
            <a:ext cx="8591198" cy="677108"/>
          </a:xfrm>
        </p:spPr>
        <p:txBody>
          <a:bodyPr/>
          <a:lstStyle>
            <a:lvl1pPr marL="0" algn="l" defTabSz="914367" rtl="0" eaLnBrk="1" latinLnBrk="0" hangingPunct="1">
              <a:defRPr lang="en-US" sz="4400" kern="1200" dirty="0">
                <a:solidFill>
                  <a:schemeClr val="bg1"/>
                </a:solidFill>
                <a:latin typeface="+mj-lt"/>
                <a:ea typeface="+mn-ea"/>
                <a:cs typeface="+mn-cs"/>
              </a:defRPr>
            </a:lvl1pPr>
          </a:lstStyle>
          <a:p>
            <a:r>
              <a:rPr lang="en-US"/>
              <a:t>Click to edit Master title style</a:t>
            </a:r>
          </a:p>
        </p:txBody>
      </p:sp>
      <p:sp>
        <p:nvSpPr>
          <p:cNvPr id="9" name="Text Placeholder 19">
            <a:extLst>
              <a:ext uri="{FF2B5EF4-FFF2-40B4-BE49-F238E27FC236}">
                <a16:creationId xmlns:a16="http://schemas.microsoft.com/office/drawing/2014/main" id="{B0B76E0B-56EA-4934-85A3-421F79EBE4DE}"/>
              </a:ext>
            </a:extLst>
          </p:cNvPr>
          <p:cNvSpPr>
            <a:spLocks noGrp="1"/>
          </p:cNvSpPr>
          <p:nvPr>
            <p:ph type="body" sz="quarter" idx="24" hasCustomPrompt="1"/>
          </p:nvPr>
        </p:nvSpPr>
        <p:spPr>
          <a:xfrm>
            <a:off x="588262" y="3527138"/>
            <a:ext cx="8591199" cy="492443"/>
          </a:xfrm>
          <a:prstGeom prst="rect">
            <a:avLst/>
          </a:prstGeom>
        </p:spPr>
        <p:txBody>
          <a:bodyPr wrap="square">
            <a:spAutoFit/>
          </a:bodyPr>
          <a:lstStyle>
            <a:lvl1pPr marL="0" indent="0">
              <a:buNone/>
              <a:defRPr lang="en-US" sz="3200" i="0" dirty="0">
                <a:solidFill>
                  <a:schemeClr val="bg1"/>
                </a:solidFill>
                <a:cs typeface="+mn-cs"/>
              </a:defRPr>
            </a:lvl1pPr>
          </a:lstStyle>
          <a:p>
            <a:pPr marL="0" lvl="0" defTabSz="914367"/>
            <a:r>
              <a:rPr lang="en-US"/>
              <a:t>Text</a:t>
            </a:r>
          </a:p>
        </p:txBody>
      </p:sp>
    </p:spTree>
    <p:extLst>
      <p:ext uri="{BB962C8B-B14F-4D97-AF65-F5344CB8AC3E}">
        <p14:creationId xmlns:p14="http://schemas.microsoft.com/office/powerpoint/2010/main" val="225567999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Base Layout, Primary 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6" name="Text Placeholder 5"/>
          <p:cNvSpPr>
            <a:spLocks noGrp="1"/>
          </p:cNvSpPr>
          <p:nvPr>
            <p:ph type="body" sz="quarter" idx="10"/>
          </p:nvPr>
        </p:nvSpPr>
        <p:spPr>
          <a:xfrm>
            <a:off x="269303" y="1189177"/>
            <a:ext cx="11653395" cy="1612749"/>
          </a:xfrm>
        </p:spPr>
        <p:txBody>
          <a:bodyPr/>
          <a:lstStyle>
            <a:lvl1pPr marL="0" indent="0">
              <a:buNone/>
              <a:defRPr>
                <a:solidFill>
                  <a:schemeClr val="accent1"/>
                </a:solidFill>
              </a:defRPr>
            </a:lvl1pPr>
            <a:lvl2pPr marL="0" indent="0">
              <a:buFontTx/>
              <a:buNone/>
              <a:defRPr sz="2000">
                <a:solidFill>
                  <a:srgbClr val="505050"/>
                </a:solidFill>
              </a:defRPr>
            </a:lvl2pPr>
            <a:lvl3pPr marL="224084" indent="0">
              <a:buNone/>
              <a:defRPr>
                <a:solidFill>
                  <a:srgbClr val="505050"/>
                </a:solidFill>
              </a:defRPr>
            </a:lvl3pPr>
            <a:lvl4pPr marL="448166" indent="0">
              <a:buNone/>
              <a:defRPr>
                <a:solidFill>
                  <a:srgbClr val="505050"/>
                </a:solidFill>
              </a:defRPr>
            </a:lvl4pPr>
            <a:lvl5pPr marL="672250" indent="0">
              <a:buNone/>
              <a:defRPr>
                <a:solidFill>
                  <a:srgbClr val="50505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1"/>
          </p:nvPr>
        </p:nvSpPr>
        <p:spPr/>
        <p:txBody>
          <a:bodyPr/>
          <a:lstStyle/>
          <a:p>
            <a:r>
              <a:rPr lang="en-US"/>
              <a:t>Document name here</a:t>
            </a:r>
          </a:p>
        </p:txBody>
      </p:sp>
      <p:sp>
        <p:nvSpPr>
          <p:cNvPr id="7" name="Slide Number Placeholder 6"/>
          <p:cNvSpPr>
            <a:spLocks noGrp="1"/>
          </p:cNvSpPr>
          <p:nvPr>
            <p:ph type="sldNum" sz="quarter" idx="12"/>
          </p:nvPr>
        </p:nvSpPr>
        <p:spPr/>
        <p:txBody>
          <a:bodyPr/>
          <a:lstStyle/>
          <a:p>
            <a:fld id="{1A59820E-5969-4ECB-9019-D735C2082EC2}" type="slidenum">
              <a:rPr lang="en-US" smtClean="0"/>
              <a:pPr/>
              <a:t>‹#›</a:t>
            </a:fld>
            <a:endParaRPr lang="en-US"/>
          </a:p>
        </p:txBody>
      </p:sp>
    </p:spTree>
    <p:extLst>
      <p:ext uri="{BB962C8B-B14F-4D97-AF65-F5344CB8AC3E}">
        <p14:creationId xmlns:p14="http://schemas.microsoft.com/office/powerpoint/2010/main" val="1461672193"/>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1_Title - Photo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63245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userDrawn="1">
  <p:cSld name="5_Blank">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9900458" y="6459785"/>
            <a:ext cx="1312025" cy="365125"/>
          </a:xfrm>
          <a:prstGeom prst="rect">
            <a:avLst/>
          </a:prstGeom>
        </p:spPr>
        <p:txBody>
          <a:bodyPr/>
          <a:lstStyle/>
          <a:p>
            <a:endParaRPr lang="en-US"/>
          </a:p>
        </p:txBody>
      </p:sp>
      <p:pic>
        <p:nvPicPr>
          <p:cNvPr id="6" name="Picture 5">
            <a:extLst>
              <a:ext uri="{FF2B5EF4-FFF2-40B4-BE49-F238E27FC236}">
                <a16:creationId xmlns:a16="http://schemas.microsoft.com/office/drawing/2014/main" id="{3A4067CB-627C-476B-B310-AC8EF9447C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762310" y="5982788"/>
            <a:ext cx="2429858" cy="1089081"/>
          </a:xfrm>
          <a:prstGeom prst="rect">
            <a:avLst/>
          </a:prstGeom>
        </p:spPr>
      </p:pic>
      <p:sp>
        <p:nvSpPr>
          <p:cNvPr id="2" name="Title 1">
            <a:extLst>
              <a:ext uri="{FF2B5EF4-FFF2-40B4-BE49-F238E27FC236}">
                <a16:creationId xmlns:a16="http://schemas.microsoft.com/office/drawing/2014/main" id="{0D5EB79C-D51D-4AFE-8EE3-6767A696A66C}"/>
              </a:ext>
            </a:extLst>
          </p:cNvPr>
          <p:cNvSpPr>
            <a:spLocks noGrp="1"/>
          </p:cNvSpPr>
          <p:nvPr>
            <p:ph type="title"/>
          </p:nvPr>
        </p:nvSpPr>
        <p:spPr/>
        <p:txBody>
          <a:bodyPr/>
          <a:lstStyle>
            <a:lvl1pPr>
              <a:defRPr>
                <a:solidFill>
                  <a:schemeClr val="tx1">
                    <a:lumMod val="50000"/>
                    <a:lumOff val="50000"/>
                  </a:schemeClr>
                </a:solidFill>
              </a:defRPr>
            </a:lvl1pPr>
          </a:lstStyle>
          <a:p>
            <a:r>
              <a:rPr lang="en-US"/>
              <a:t>Click to edit Master title style</a:t>
            </a:r>
          </a:p>
        </p:txBody>
      </p:sp>
    </p:spTree>
    <p:extLst>
      <p:ext uri="{BB962C8B-B14F-4D97-AF65-F5344CB8AC3E}">
        <p14:creationId xmlns:p14="http://schemas.microsoft.com/office/powerpoint/2010/main" val="4113969467"/>
      </p:ext>
    </p:extLst>
  </p:cSld>
  <p:clrMapOvr>
    <a:masterClrMapping/>
  </p:clrMapOvr>
  <p:transition advClick="0" advTm="0">
    <p:push dir="r"/>
  </p:transition>
  <p:hf sldNum="0" hdr="0" dt="0"/>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Segoe UI" panose="020B0502040204020203" pitchFamily="34" charset="0"/>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3638184"/>
      </p:ext>
    </p:extLst>
  </p:cSld>
  <p:clrMapOvr>
    <a:masterClrMapping/>
  </p:clrMapOvr>
  <p:hf sldNum="0" hdr="0" ftr="0" dt="0"/>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a:t>单击此处编辑母版标题样式</a:t>
            </a:r>
            <a:endParaRPr lang="en-US"/>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52647F38-B617-4D2F-AE0A-013F0C4D2C57}" type="datetimeFigureOut">
              <a:rPr lang="en-US" smtClean="0"/>
              <a:t>8/21/2023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7799C9-84D9-46D2-A11E-BCF8A720529D}" type="slidenum">
              <a:rPr lang="en-US" smtClean="0"/>
              <a:t>‹#›</a:t>
            </a:fld>
            <a:endParaRPr lang="en-US"/>
          </a:p>
        </p:txBody>
      </p:sp>
    </p:spTree>
    <p:extLst>
      <p:ext uri="{BB962C8B-B14F-4D97-AF65-F5344CB8AC3E}">
        <p14:creationId xmlns:p14="http://schemas.microsoft.com/office/powerpoint/2010/main" val="3509216232"/>
      </p:ext>
    </p:extLst>
  </p:cSld>
  <p:clrMapOvr>
    <a:masterClrMapping/>
  </p:clrMapOvr>
  <p:hf sldNum="0" hdr="0" ftr="0" dt="0"/>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Segoe UI" panose="020B0502040204020203"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8/21/2023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835075"/>
      </p:ext>
    </p:extLst>
  </p:cSld>
  <p:clrMapOvr>
    <a:masterClrMapping/>
  </p:clrMapOvr>
  <p:hf sldNum="0" hdr="0" ftr="0" dt="0"/>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a:t>单击此处编辑母版标题样式</a:t>
            </a:r>
            <a:endParaRPr lang="en-US"/>
          </a:p>
        </p:txBody>
      </p:sp>
      <p:sp>
        <p:nvSpPr>
          <p:cNvPr id="3" name="Content Placeholder 2"/>
          <p:cNvSpPr>
            <a:spLocks noGrp="1"/>
          </p:cNvSpPr>
          <p:nvPr>
            <p:ph sz="half" idx="1"/>
          </p:nvPr>
        </p:nvSpPr>
        <p:spPr>
          <a:xfrm>
            <a:off x="1097279" y="1845734"/>
            <a:ext cx="4937760" cy="40233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Content Placeholder 3"/>
          <p:cNvSpPr>
            <a:spLocks noGrp="1"/>
          </p:cNvSpPr>
          <p:nvPr>
            <p:ph sz="half" idx="2"/>
          </p:nvPr>
        </p:nvSpPr>
        <p:spPr>
          <a:xfrm>
            <a:off x="6217920" y="1845735"/>
            <a:ext cx="4937760" cy="40233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Date Placeholder 4"/>
          <p:cNvSpPr>
            <a:spLocks noGrp="1"/>
          </p:cNvSpPr>
          <p:nvPr>
            <p:ph type="dt" sz="half" idx="10"/>
          </p:nvPr>
        </p:nvSpPr>
        <p:spPr/>
        <p:txBody>
          <a:bodyPr/>
          <a:lstStyle/>
          <a:p>
            <a:fld id="{05BFA754-D5C3-4E66-96A6-867B257F58DC}" type="datetimeFigureOut">
              <a:rPr lang="en-US" smtClean="0"/>
              <a:t>8/21/2023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065D-F351-4B03-BD91-D8A6B8D4B362}" type="slidenum">
              <a:rPr lang="en-US" smtClean="0"/>
              <a:t>‹#›</a:t>
            </a:fld>
            <a:endParaRPr lang="en-US"/>
          </a:p>
        </p:txBody>
      </p:sp>
    </p:spTree>
    <p:extLst>
      <p:ext uri="{BB962C8B-B14F-4D97-AF65-F5344CB8AC3E}">
        <p14:creationId xmlns:p14="http://schemas.microsoft.com/office/powerpoint/2010/main" val="3775684593"/>
      </p:ext>
    </p:extLst>
  </p:cSld>
  <p:clrMapOvr>
    <a:masterClrMapping/>
  </p:clrMapOvr>
  <p:hf sldNum="0" hdr="0" ftr="0" dt="0"/>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7" name="Date Placeholder 6"/>
          <p:cNvSpPr>
            <a:spLocks noGrp="1"/>
          </p:cNvSpPr>
          <p:nvPr>
            <p:ph type="dt" sz="half" idx="10"/>
          </p:nvPr>
        </p:nvSpPr>
        <p:spPr/>
        <p:txBody>
          <a:bodyPr/>
          <a:lstStyle/>
          <a:p>
            <a:fld id="{B61BEF0D-F0BB-DE4B-95CE-6DB70DBA9567}" type="datetimeFigureOut">
              <a:rPr lang="en-US" smtClean="0"/>
              <a:pPr/>
              <a:t>8/21/2023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149451926"/>
      </p:ext>
    </p:extLst>
  </p:cSld>
  <p:clrMapOvr>
    <a:masterClrMapping/>
  </p:clrMapOvr>
  <p:hf sldNum="0" hdr="0" ftr="0" dt="0"/>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8/21/2023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16732703"/>
      </p:ext>
    </p:extLst>
  </p:cSld>
  <p:clrMapOvr>
    <a:masterClrMapping/>
  </p:clrMapOvr>
  <p:hf sldNum="0" hdr="0" ftr="0" dt="0"/>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8/21/2023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55516105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a:p>
        </p:txBody>
      </p:sp>
      <p:sp>
        <p:nvSpPr>
          <p:cNvPr id="3" name="Content Placeholder 2"/>
          <p:cNvSpPr>
            <a:spLocks noGrp="1"/>
          </p:cNvSpPr>
          <p:nvPr>
            <p:ph idx="1"/>
          </p:nvPr>
        </p:nvSpPr>
        <p:spPr>
          <a:xfrm>
            <a:off x="4800600" y="731520"/>
            <a:ext cx="6492240" cy="5257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61BEF0D-F0BB-DE4B-95CE-6DB70DBA9567}" type="datetimeFigureOut">
              <a:rPr lang="en-US" smtClean="0"/>
              <a:pPr/>
              <a:t>8/21/2023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3828244887"/>
      </p:ext>
    </p:extLst>
  </p:cSld>
  <p:clrMapOvr>
    <a:masterClrMapping/>
  </p:clrMapOvr>
  <p:hf sldNum="0" hdr="0" ftr="0" dt="0"/>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smtClean="0"/>
              <a:pPr/>
              <a:t>8/21/2023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90403345"/>
      </p:ext>
    </p:extLst>
  </p:cSld>
  <p:clrMapOvr>
    <a:masterClrMapping/>
  </p:clrMapOvr>
  <p:hf sldNum="0" hdr="0" ftr="0" dt="0"/>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8/21/2023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32104773"/>
      </p:ext>
    </p:extLst>
  </p:cSld>
  <p:clrMapOvr>
    <a:masterClrMapping/>
  </p:clrMapOvr>
  <p:hf sldNum="0" hdr="0" ftr="0" dt="0"/>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8/21/2023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910495760"/>
      </p:ext>
    </p:extLst>
  </p:cSld>
  <p:clrMapOvr>
    <a:masterClrMapping/>
  </p:clrMapOvr>
  <p:hf sldNum="0" hdr="0" ftr="0" dt="0"/>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58E5DEAA-52E3-4DF1-84F4-B9AE216B1CBC}"/>
              </a:ext>
            </a:extLst>
          </p:cNvPr>
          <p:cNvSpPr/>
          <p:nvPr userDrawn="1"/>
        </p:nvSpPr>
        <p:spPr bwMode="auto">
          <a:xfrm>
            <a:off x="-2496" y="405474"/>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5216" y="459876"/>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Segoe UI" panose="020B0502040204020203" pitchFamily="34" charset="0"/>
                <a:ea typeface="+mn-ea"/>
                <a:cs typeface="Segoe UI" pitchFamily="34" charset="0"/>
              </a:defRPr>
            </a:lvl1pPr>
          </a:lstStyle>
          <a:p>
            <a:r>
              <a:rPr lang="en-US" dirty="0"/>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9491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Title and text side by s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AECE89-1BC2-5B49-89D5-23FF71A9E6AA}"/>
              </a:ext>
            </a:extLst>
          </p:cNvPr>
          <p:cNvPicPr>
            <a:picLocks noChangeAspect="1"/>
          </p:cNvPicPr>
          <p:nvPr userDrawn="1"/>
        </p:nvPicPr>
        <p:blipFill>
          <a:blip r:embed="rId2">
            <a:biLevel thresh="50000"/>
          </a:blip>
          <a:stretch>
            <a:fillRect/>
          </a:stretch>
        </p:blipFill>
        <p:spPr>
          <a:xfrm>
            <a:off x="0" y="0"/>
            <a:ext cx="4470400" cy="6858000"/>
          </a:xfrm>
          <a:prstGeom prst="rect">
            <a:avLst/>
          </a:prstGeom>
        </p:spPr>
      </p:pic>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404864096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1_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6" name="Content Placeholder 3">
            <a:extLst>
              <a:ext uri="{FF2B5EF4-FFF2-40B4-BE49-F238E27FC236}">
                <a16:creationId xmlns:a16="http://schemas.microsoft.com/office/drawing/2014/main" id="{BD8F2AE4-1174-4207-84EB-75D5779FB8C8}"/>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546645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78383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07B4E3F8-814A-4CB2-BF74-2C06086BEEE3}"/>
              </a:ext>
            </a:extLst>
          </p:cNvPr>
          <p:cNvSpPr/>
          <p:nvPr userDrawn="1"/>
        </p:nvSpPr>
        <p:spPr bwMode="auto">
          <a:xfrm>
            <a:off x="-2496" y="3837773"/>
            <a:ext cx="10043198" cy="5969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8724EC2-4D82-45BD-B300-9D91AD7871CD}"/>
              </a:ext>
            </a:extLst>
          </p:cNvPr>
          <p:cNvSpPr txBox="1"/>
          <p:nvPr userDrawn="1"/>
        </p:nvSpPr>
        <p:spPr>
          <a:xfrm>
            <a:off x="1405054" y="2587083"/>
            <a:ext cx="65" cy="307777"/>
          </a:xfrm>
          <a:prstGeom prst="rect">
            <a:avLst/>
          </a:prstGeom>
          <a:noFill/>
        </p:spPr>
        <p:txBody>
          <a:bodyPr wrap="none" lIns="0" tIns="0" rIns="0" bIns="0" rtlCol="0">
            <a:spAutoFit/>
          </a:bodyPr>
          <a:lstStyle/>
          <a:p>
            <a:pPr algn="l"/>
            <a:endParaRPr lang="en-US" sz="2000" err="1">
              <a:gradFill>
                <a:gsLst>
                  <a:gs pos="2917">
                    <a:schemeClr val="tx1"/>
                  </a:gs>
                  <a:gs pos="30000">
                    <a:schemeClr val="tx1"/>
                  </a:gs>
                </a:gsLst>
                <a:lin ang="5400000" scaled="0"/>
              </a:gradFill>
            </a:endParaRPr>
          </a:p>
        </p:txBody>
      </p:sp>
      <p:cxnSp>
        <p:nvCxnSpPr>
          <p:cNvPr id="10" name="Straight Connector 9">
            <a:extLst>
              <a:ext uri="{FF2B5EF4-FFF2-40B4-BE49-F238E27FC236}">
                <a16:creationId xmlns:a16="http://schemas.microsoft.com/office/drawing/2014/main" id="{FE69730D-EBDD-47B8-892A-C2F03198F598}"/>
              </a:ext>
              <a:ext uri="{C183D7F6-B498-43B3-948B-1728B52AA6E4}">
                <adec:decorative xmlns:adec="http://schemas.microsoft.com/office/drawing/2017/decorative" val="1"/>
              </a:ext>
            </a:extLst>
          </p:cNvPr>
          <p:cNvCxnSpPr>
            <a:cxnSpLocks/>
          </p:cNvCxnSpPr>
          <p:nvPr userDrawn="1"/>
        </p:nvCxnSpPr>
        <p:spPr>
          <a:xfrm>
            <a:off x="3256778"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ECCE007-A3E6-4CF8-AACD-FABF6B404E2F}"/>
              </a:ext>
              <a:ext uri="{C183D7F6-B498-43B3-948B-1728B52AA6E4}">
                <adec:decorative xmlns:adec="http://schemas.microsoft.com/office/drawing/2017/decorative" val="1"/>
              </a:ext>
            </a:extLst>
          </p:cNvPr>
          <p:cNvCxnSpPr>
            <a:cxnSpLocks/>
          </p:cNvCxnSpPr>
          <p:nvPr userDrawn="1"/>
        </p:nvCxnSpPr>
        <p:spPr>
          <a:xfrm>
            <a:off x="6051911"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6912DA6-AD34-467D-897E-2B5C5DE854B8}"/>
              </a:ext>
              <a:ext uri="{C183D7F6-B498-43B3-948B-1728B52AA6E4}">
                <adec:decorative xmlns:adec="http://schemas.microsoft.com/office/drawing/2017/decorative" val="1"/>
              </a:ext>
            </a:extLst>
          </p:cNvPr>
          <p:cNvCxnSpPr>
            <a:cxnSpLocks/>
          </p:cNvCxnSpPr>
          <p:nvPr userDrawn="1"/>
        </p:nvCxnSpPr>
        <p:spPr>
          <a:xfrm>
            <a:off x="8735284"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3" name="Pentagon 24">
            <a:extLst>
              <a:ext uri="{FF2B5EF4-FFF2-40B4-BE49-F238E27FC236}">
                <a16:creationId xmlns:a16="http://schemas.microsoft.com/office/drawing/2014/main" id="{A5A59253-03F0-4690-9BAB-E0A5FE2AB8A4}"/>
              </a:ext>
              <a:ext uri="{C183D7F6-B498-43B3-948B-1728B52AA6E4}">
                <adec:decorative xmlns:adec="http://schemas.microsoft.com/office/drawing/2017/decorative" val="1"/>
              </a:ext>
            </a:extLst>
          </p:cNvPr>
          <p:cNvSpPr/>
          <p:nvPr userDrawn="1"/>
        </p:nvSpPr>
        <p:spPr bwMode="auto">
          <a:xfrm rot="5400000">
            <a:off x="1764511" y="2703439"/>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4" name="Picture Placeholder 4">
            <a:extLst>
              <a:ext uri="{FF2B5EF4-FFF2-40B4-BE49-F238E27FC236}">
                <a16:creationId xmlns:a16="http://schemas.microsoft.com/office/drawing/2014/main" id="{DA7235CB-B56B-4111-8F6A-C7073582434E}"/>
              </a:ext>
            </a:extLst>
          </p:cNvPr>
          <p:cNvSpPr txBox="1">
            <a:spLocks/>
          </p:cNvSpPr>
          <p:nvPr userDrawn="1"/>
        </p:nvSpPr>
        <p:spPr>
          <a:xfrm>
            <a:off x="6567488" y="288924"/>
            <a:ext cx="5624512" cy="1219973"/>
          </a:xfrm>
          <a:prstGeom prst="rect">
            <a:avLst/>
          </a:prstGeom>
        </p:spPr>
        <p:txBody>
          <a:bodyPr/>
          <a:lstStyle>
            <a:lvl1pPr marL="228600" marR="0" indent="-228600" algn="ctr" defTabSz="932742" rtl="0" eaLnBrk="1" fontAlgn="auto" latinLnBrk="0" hangingPunct="1">
              <a:lnSpc>
                <a:spcPct val="100000"/>
              </a:lnSpc>
              <a:spcBef>
                <a:spcPct val="20000"/>
              </a:spcBef>
              <a:spcAft>
                <a:spcPts val="0"/>
              </a:spcAft>
              <a:buClrTx/>
              <a:buSzPct val="90000"/>
              <a:buFontTx/>
              <a:buNone/>
              <a:tabLst/>
              <a:defRPr sz="1100" kern="1200" spc="0" baseline="0">
                <a:gradFill>
                  <a:gsLst>
                    <a:gs pos="1250">
                      <a:schemeClr val="tx1"/>
                    </a:gs>
                    <a:gs pos="100000">
                      <a:schemeClr val="tx1"/>
                    </a:gs>
                  </a:gsLst>
                  <a:lin ang="5400000" scaled="0"/>
                </a:gradFill>
                <a:latin typeface="+mj-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p>
          <a:p>
            <a:endParaRPr lang="en-US"/>
          </a:p>
        </p:txBody>
      </p:sp>
      <p:sp>
        <p:nvSpPr>
          <p:cNvPr id="15" name="TextBox 14">
            <a:extLst>
              <a:ext uri="{FF2B5EF4-FFF2-40B4-BE49-F238E27FC236}">
                <a16:creationId xmlns:a16="http://schemas.microsoft.com/office/drawing/2014/main" id="{17FB5132-2D13-4DCF-BFD8-DC148642E91F}"/>
              </a:ext>
            </a:extLst>
          </p:cNvPr>
          <p:cNvSpPr txBox="1"/>
          <p:nvPr userDrawn="1"/>
        </p:nvSpPr>
        <p:spPr>
          <a:xfrm>
            <a:off x="-4594302" y="-1293541"/>
            <a:ext cx="65" cy="307777"/>
          </a:xfrm>
          <a:prstGeom prst="rect">
            <a:avLst/>
          </a:prstGeom>
          <a:noFill/>
        </p:spPr>
        <p:txBody>
          <a:bodyPr wrap="none" lIns="0" tIns="0" rIns="0" bIns="0" rtlCol="0">
            <a:spAutoFit/>
          </a:bodyPr>
          <a:lstStyle/>
          <a:p>
            <a:pPr algn="l"/>
            <a:endParaRPr lang="en-US" sz="2000" err="1">
              <a:gradFill>
                <a:gsLst>
                  <a:gs pos="2917">
                    <a:schemeClr val="tx1"/>
                  </a:gs>
                  <a:gs pos="30000">
                    <a:schemeClr val="tx1"/>
                  </a:gs>
                </a:gsLst>
                <a:lin ang="5400000" scaled="0"/>
              </a:gradFill>
            </a:endParaRPr>
          </a:p>
        </p:txBody>
      </p:sp>
      <p:sp>
        <p:nvSpPr>
          <p:cNvPr id="16" name="Pentagon 24">
            <a:extLst>
              <a:ext uri="{FF2B5EF4-FFF2-40B4-BE49-F238E27FC236}">
                <a16:creationId xmlns:a16="http://schemas.microsoft.com/office/drawing/2014/main" id="{5FB98E07-9A6D-410E-962F-238F7B4292C9}"/>
              </a:ext>
              <a:ext uri="{C183D7F6-B498-43B3-948B-1728B52AA6E4}">
                <adec:decorative xmlns:adec="http://schemas.microsoft.com/office/drawing/2017/decorative" val="1"/>
              </a:ext>
            </a:extLst>
          </p:cNvPr>
          <p:cNvSpPr/>
          <p:nvPr userDrawn="1"/>
        </p:nvSpPr>
        <p:spPr bwMode="auto">
          <a:xfrm rot="5400000">
            <a:off x="4578050" y="2717507"/>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7" name="Pentagon 24">
            <a:extLst>
              <a:ext uri="{FF2B5EF4-FFF2-40B4-BE49-F238E27FC236}">
                <a16:creationId xmlns:a16="http://schemas.microsoft.com/office/drawing/2014/main" id="{499257E6-9D6F-42B8-A339-374351107E85}"/>
              </a:ext>
              <a:ext uri="{C183D7F6-B498-43B3-948B-1728B52AA6E4}">
                <adec:decorative xmlns:adec="http://schemas.microsoft.com/office/drawing/2017/decorative" val="1"/>
              </a:ext>
            </a:extLst>
          </p:cNvPr>
          <p:cNvSpPr/>
          <p:nvPr userDrawn="1"/>
        </p:nvSpPr>
        <p:spPr bwMode="auto">
          <a:xfrm rot="5400000">
            <a:off x="7377522" y="2731575"/>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Pentagon 24">
            <a:extLst>
              <a:ext uri="{FF2B5EF4-FFF2-40B4-BE49-F238E27FC236}">
                <a16:creationId xmlns:a16="http://schemas.microsoft.com/office/drawing/2014/main" id="{E967BFF3-F1D9-4CD1-89EB-BD25058F5F47}"/>
              </a:ext>
              <a:ext uri="{C183D7F6-B498-43B3-948B-1728B52AA6E4}">
                <adec:decorative xmlns:adec="http://schemas.microsoft.com/office/drawing/2017/decorative" val="1"/>
              </a:ext>
            </a:extLst>
          </p:cNvPr>
          <p:cNvSpPr/>
          <p:nvPr userDrawn="1"/>
        </p:nvSpPr>
        <p:spPr bwMode="auto">
          <a:xfrm rot="5400000">
            <a:off x="10120723" y="2717508"/>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Picture Placeholder 19">
            <a:extLst>
              <a:ext uri="{FF2B5EF4-FFF2-40B4-BE49-F238E27FC236}">
                <a16:creationId xmlns:a16="http://schemas.microsoft.com/office/drawing/2014/main" id="{1B8DB768-B3EE-4CE5-955D-B0B16DD7F9B1}"/>
              </a:ext>
            </a:extLst>
          </p:cNvPr>
          <p:cNvSpPr>
            <a:spLocks noGrp="1"/>
          </p:cNvSpPr>
          <p:nvPr>
            <p:ph type="pic" sz="quarter" idx="10"/>
          </p:nvPr>
        </p:nvSpPr>
        <p:spPr>
          <a:xfrm>
            <a:off x="6872288" y="289697"/>
            <a:ext cx="5319712" cy="1219200"/>
          </a:xfrm>
        </p:spPr>
        <p:txBody>
          <a:bodyPr/>
          <a:lstStyle/>
          <a:p>
            <a:endParaRPr lang="en-US"/>
          </a:p>
        </p:txBody>
      </p:sp>
      <p:sp>
        <p:nvSpPr>
          <p:cNvPr id="22" name="Text Placeholder 21">
            <a:extLst>
              <a:ext uri="{FF2B5EF4-FFF2-40B4-BE49-F238E27FC236}">
                <a16:creationId xmlns:a16="http://schemas.microsoft.com/office/drawing/2014/main" id="{C4523B15-232F-4F56-9836-DFB0907A12E2}"/>
              </a:ext>
            </a:extLst>
          </p:cNvPr>
          <p:cNvSpPr>
            <a:spLocks noGrp="1"/>
          </p:cNvSpPr>
          <p:nvPr>
            <p:ph type="body" sz="quarter" idx="11" hasCustomPrompt="1"/>
          </p:nvPr>
        </p:nvSpPr>
        <p:spPr>
          <a:xfrm>
            <a:off x="615950" y="2095500"/>
            <a:ext cx="2481263" cy="3863804"/>
          </a:xfrm>
        </p:spPr>
        <p:txBody>
          <a:bodyPr/>
          <a:lstStyle>
            <a:lvl1pPr marL="0" indent="0" algn="ctr">
              <a:buNone/>
              <a:defRPr>
                <a:solidFill>
                  <a:srgbClr val="8661C5"/>
                </a:solidFill>
                <a:latin typeface="+mj-lt"/>
              </a:defRPr>
            </a:lvl1pPr>
          </a:lstStyle>
          <a:p>
            <a:pPr lvl="0"/>
            <a:r>
              <a:rPr lang="en-US"/>
              <a:t>Item one</a:t>
            </a:r>
          </a:p>
        </p:txBody>
      </p:sp>
      <p:sp>
        <p:nvSpPr>
          <p:cNvPr id="23" name="Text Placeholder 21">
            <a:extLst>
              <a:ext uri="{FF2B5EF4-FFF2-40B4-BE49-F238E27FC236}">
                <a16:creationId xmlns:a16="http://schemas.microsoft.com/office/drawing/2014/main" id="{22E8E923-89C1-42E3-9FA9-9EC2420F59DA}"/>
              </a:ext>
            </a:extLst>
          </p:cNvPr>
          <p:cNvSpPr>
            <a:spLocks noGrp="1"/>
          </p:cNvSpPr>
          <p:nvPr>
            <p:ph type="body" sz="quarter" idx="12" hasCustomPrompt="1"/>
          </p:nvPr>
        </p:nvSpPr>
        <p:spPr>
          <a:xfrm>
            <a:off x="3432119" y="2099042"/>
            <a:ext cx="2481263" cy="3860262"/>
          </a:xfrm>
        </p:spPr>
        <p:txBody>
          <a:bodyPr/>
          <a:lstStyle>
            <a:lvl1pPr marL="0" indent="0" algn="ctr">
              <a:buNone/>
              <a:defRPr>
                <a:solidFill>
                  <a:srgbClr val="8661C5"/>
                </a:solidFill>
                <a:latin typeface="+mj-lt"/>
              </a:defRPr>
            </a:lvl1pPr>
          </a:lstStyle>
          <a:p>
            <a:pPr lvl="0"/>
            <a:r>
              <a:rPr lang="en-US"/>
              <a:t>Item one</a:t>
            </a:r>
          </a:p>
        </p:txBody>
      </p:sp>
      <p:sp>
        <p:nvSpPr>
          <p:cNvPr id="24" name="Text Placeholder 21">
            <a:extLst>
              <a:ext uri="{FF2B5EF4-FFF2-40B4-BE49-F238E27FC236}">
                <a16:creationId xmlns:a16="http://schemas.microsoft.com/office/drawing/2014/main" id="{776159B4-66D6-4321-9424-325356CC5BF6}"/>
              </a:ext>
            </a:extLst>
          </p:cNvPr>
          <p:cNvSpPr>
            <a:spLocks noGrp="1"/>
          </p:cNvSpPr>
          <p:nvPr>
            <p:ph type="body" sz="quarter" idx="13" hasCustomPrompt="1"/>
          </p:nvPr>
        </p:nvSpPr>
        <p:spPr>
          <a:xfrm>
            <a:off x="8974792" y="2137346"/>
            <a:ext cx="2481263" cy="3821958"/>
          </a:xfrm>
        </p:spPr>
        <p:txBody>
          <a:bodyPr/>
          <a:lstStyle>
            <a:lvl1pPr marL="0" indent="0" algn="ctr">
              <a:buNone/>
              <a:defRPr>
                <a:solidFill>
                  <a:srgbClr val="8661C5"/>
                </a:solidFill>
                <a:latin typeface="+mj-lt"/>
              </a:defRPr>
            </a:lvl1pPr>
          </a:lstStyle>
          <a:p>
            <a:pPr lvl="0"/>
            <a:r>
              <a:rPr lang="en-US"/>
              <a:t>Item one</a:t>
            </a:r>
          </a:p>
        </p:txBody>
      </p:sp>
      <p:sp>
        <p:nvSpPr>
          <p:cNvPr id="25" name="Text Placeholder 21">
            <a:extLst>
              <a:ext uri="{FF2B5EF4-FFF2-40B4-BE49-F238E27FC236}">
                <a16:creationId xmlns:a16="http://schemas.microsoft.com/office/drawing/2014/main" id="{A1C74E2A-3DAF-46B9-A534-8E08ABF47BAF}"/>
              </a:ext>
            </a:extLst>
          </p:cNvPr>
          <p:cNvSpPr>
            <a:spLocks noGrp="1"/>
          </p:cNvSpPr>
          <p:nvPr>
            <p:ph type="body" sz="quarter" idx="14" hasCustomPrompt="1"/>
          </p:nvPr>
        </p:nvSpPr>
        <p:spPr>
          <a:xfrm>
            <a:off x="6190441" y="2113453"/>
            <a:ext cx="2481263" cy="3845851"/>
          </a:xfrm>
        </p:spPr>
        <p:txBody>
          <a:bodyPr/>
          <a:lstStyle>
            <a:lvl1pPr marL="0" indent="0" algn="ctr">
              <a:buNone/>
              <a:defRPr>
                <a:solidFill>
                  <a:srgbClr val="8661C5"/>
                </a:solidFill>
                <a:latin typeface="+mj-lt"/>
              </a:defRPr>
            </a:lvl1pPr>
          </a:lstStyle>
          <a:p>
            <a:pPr lvl="0"/>
            <a:r>
              <a:rPr lang="en-US"/>
              <a:t>Item one</a:t>
            </a:r>
          </a:p>
        </p:txBody>
      </p:sp>
      <p:sp>
        <p:nvSpPr>
          <p:cNvPr id="26" name="Title 25">
            <a:extLst>
              <a:ext uri="{FF2B5EF4-FFF2-40B4-BE49-F238E27FC236}">
                <a16:creationId xmlns:a16="http://schemas.microsoft.com/office/drawing/2014/main" id="{89F7AD58-0B5D-4ACA-861B-9E24B12C9AE5}"/>
              </a:ext>
            </a:extLst>
          </p:cNvPr>
          <p:cNvSpPr>
            <a:spLocks noGrp="1"/>
          </p:cNvSpPr>
          <p:nvPr>
            <p:ph type="title" hasCustomPrompt="1"/>
          </p:nvPr>
        </p:nvSpPr>
        <p:spPr>
          <a:xfrm>
            <a:off x="542651" y="584223"/>
            <a:ext cx="6329635" cy="553998"/>
          </a:xfrm>
        </p:spPr>
        <p:txBody>
          <a:bodyPr/>
          <a:lstStyle>
            <a:lvl1pPr>
              <a:defRPr>
                <a:solidFill>
                  <a:schemeClr val="bg1"/>
                </a:solidFill>
              </a:defRPr>
            </a:lvl1pPr>
          </a:lstStyle>
          <a:p>
            <a:r>
              <a:rPr lang="en-US"/>
              <a:t>Title</a:t>
            </a:r>
          </a:p>
        </p:txBody>
      </p:sp>
    </p:spTree>
    <p:extLst>
      <p:ext uri="{BB962C8B-B14F-4D97-AF65-F5344CB8AC3E}">
        <p14:creationId xmlns:p14="http://schemas.microsoft.com/office/powerpoint/2010/main" val="2094136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04578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533E1-5FDE-4C0D-A4E1-E282ADBDA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D2EB95-8034-44F8-9C32-23B89F698B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B2CDD3-C4B8-41A2-9DD2-FC78EC5FBA40}"/>
              </a:ext>
            </a:extLst>
          </p:cNvPr>
          <p:cNvSpPr>
            <a:spLocks noGrp="1"/>
          </p:cNvSpPr>
          <p:nvPr>
            <p:ph type="dt" sz="half" idx="10"/>
          </p:nvPr>
        </p:nvSpPr>
        <p:spPr/>
        <p:txBody>
          <a:bodyPr/>
          <a:lstStyle/>
          <a:p>
            <a:fld id="{752C6CA9-F17B-4714-874E-78522D0567DF}" type="datetimeFigureOut">
              <a:rPr lang="en-US" smtClean="0"/>
              <a:t>8/21/2023</a:t>
            </a:fld>
            <a:endParaRPr lang="en-US"/>
          </a:p>
        </p:txBody>
      </p:sp>
      <p:sp>
        <p:nvSpPr>
          <p:cNvPr id="5" name="Footer Placeholder 4">
            <a:extLst>
              <a:ext uri="{FF2B5EF4-FFF2-40B4-BE49-F238E27FC236}">
                <a16:creationId xmlns:a16="http://schemas.microsoft.com/office/drawing/2014/main" id="{52BB2809-C9D5-47AB-B973-848284C421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A60DAE-6C52-4BFE-9529-7E1F0077F464}"/>
              </a:ext>
            </a:extLst>
          </p:cNvPr>
          <p:cNvSpPr>
            <a:spLocks noGrp="1"/>
          </p:cNvSpPr>
          <p:nvPr>
            <p:ph type="sldNum" sz="quarter" idx="12"/>
          </p:nvPr>
        </p:nvSpPr>
        <p:spPr/>
        <p:txBody>
          <a:bodyPr/>
          <a:lstStyle/>
          <a:p>
            <a:fld id="{784EBD38-15C8-4323-90E6-E65E513A107B}" type="slidenum">
              <a:rPr lang="en-US" smtClean="0"/>
              <a:t>‹#›</a:t>
            </a:fld>
            <a:endParaRPr lang="en-US"/>
          </a:p>
        </p:txBody>
      </p:sp>
    </p:spTree>
    <p:extLst>
      <p:ext uri="{BB962C8B-B14F-4D97-AF65-F5344CB8AC3E}">
        <p14:creationId xmlns:p14="http://schemas.microsoft.com/office/powerpoint/2010/main" val="368057440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Custom Layout">
    <p:bg>
      <p:bgPr>
        <a:solidFill>
          <a:srgbClr val="0078D7"/>
        </a:solidFill>
        <a:effectLst/>
      </p:bgPr>
    </p:bg>
    <p:spTree>
      <p:nvGrpSpPr>
        <p:cNvPr id="1" name=""/>
        <p:cNvGrpSpPr/>
        <p:nvPr/>
      </p:nvGrpSpPr>
      <p:grpSpPr>
        <a:xfrm>
          <a:off x="0" y="0"/>
          <a:ext cx="0" cy="0"/>
          <a:chOff x="0" y="0"/>
          <a:chExt cx="0" cy="0"/>
        </a:xfrm>
      </p:grpSpPr>
      <p:cxnSp>
        <p:nvCxnSpPr>
          <p:cNvPr id="11" name="Straight Connector 10"/>
          <p:cNvCxnSpPr/>
          <p:nvPr userDrawn="1"/>
        </p:nvCxnSpPr>
        <p:spPr>
          <a:xfrm>
            <a:off x="361060" y="1028909"/>
            <a:ext cx="11468324" cy="0"/>
          </a:xfrm>
          <a:prstGeom prst="line">
            <a:avLst/>
          </a:prstGeom>
          <a:ln w="25400">
            <a:solidFill>
              <a:schemeClr val="bg1">
                <a:alpha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264175" y="2483886"/>
            <a:ext cx="7692757" cy="1267002"/>
          </a:xfrm>
        </p:spPr>
        <p:txBody>
          <a:bodyPr vert="horz" wrap="square" lIns="91440" tIns="91440" rIns="91440" bIns="91440" rtlCol="0" anchor="ctr">
            <a:noAutofit/>
          </a:bodyPr>
          <a:lstStyle>
            <a:lvl1pPr marL="0" indent="0">
              <a:buNone/>
              <a:defRPr lang="en-US" sz="6000" b="0" cap="none" smtClean="0">
                <a:ln w="3175">
                  <a:noFill/>
                </a:ln>
                <a:solidFill>
                  <a:schemeClr val="bg1"/>
                </a:solidFill>
                <a:effectLst/>
                <a:cs typeface="Segoe UI" pitchFamily="34" charset="0"/>
              </a:defRPr>
            </a:lvl1pPr>
            <a:lvl2pPr marL="336145" indent="0">
              <a:buNone/>
              <a:defRPr lang="en-US" smtClean="0"/>
            </a:lvl2pPr>
            <a:lvl3pPr marL="560241" indent="0">
              <a:buNone/>
              <a:defRPr lang="en-US" smtClean="0"/>
            </a:lvl3pPr>
            <a:lvl4pPr marL="784338" indent="0">
              <a:buNone/>
              <a:defRPr lang="en-US" smtClean="0"/>
            </a:lvl4pPr>
            <a:lvl5pPr marL="1008435" indent="0">
              <a:buNone/>
              <a:defRPr lang="en-US"/>
            </a:lvl5pPr>
          </a:lstStyle>
          <a:p>
            <a:pPr lvl="0">
              <a:spcBef>
                <a:spcPct val="0"/>
              </a:spcBef>
            </a:pPr>
            <a:r>
              <a:rPr lang="en-US"/>
              <a:t>Section title</a:t>
            </a:r>
          </a:p>
        </p:txBody>
      </p:sp>
      <p:sp>
        <p:nvSpPr>
          <p:cNvPr id="16" name="Text Placeholder 15"/>
          <p:cNvSpPr>
            <a:spLocks noGrp="1"/>
          </p:cNvSpPr>
          <p:nvPr>
            <p:ph type="body" sz="quarter" idx="11" hasCustomPrompt="1"/>
          </p:nvPr>
        </p:nvSpPr>
        <p:spPr>
          <a:xfrm>
            <a:off x="334431" y="3968977"/>
            <a:ext cx="7622502" cy="553998"/>
          </a:xfrm>
          <a:noFill/>
        </p:spPr>
        <p:txBody>
          <a:bodyPr vert="horz" wrap="square" lIns="91440" tIns="91440" rIns="91440" bIns="91440" rtlCol="0" anchor="ctr" anchorCtr="0">
            <a:spAutoFit/>
          </a:bodyPr>
          <a:lstStyle>
            <a:lvl1pPr marL="0" indent="0">
              <a:buFont typeface="Arial" panose="020B0604020202020204" pitchFamily="34" charset="0"/>
              <a:buNone/>
              <a:defRPr lang="en-US" sz="2400" spc="98" baseline="0" dirty="0">
                <a:ln w="3175">
                  <a:noFill/>
                </a:ln>
                <a:solidFill>
                  <a:schemeClr val="bg1"/>
                </a:solidFill>
                <a:latin typeface="Segoe UI Semilight" panose="020B0402040204020203" pitchFamily="34" charset="0"/>
                <a:cs typeface="Segoe UI Semilight" panose="020B0402040204020203" pitchFamily="34" charset="0"/>
              </a:defRPr>
            </a:lvl1pPr>
          </a:lstStyle>
          <a:p>
            <a:pPr marL="0" lvl="0">
              <a:spcBef>
                <a:spcPct val="0"/>
              </a:spcBef>
            </a:pPr>
            <a:r>
              <a:rPr lang="en-US"/>
              <a:t>Subtitle</a:t>
            </a:r>
          </a:p>
        </p:txBody>
      </p:sp>
    </p:spTree>
    <p:extLst>
      <p:ext uri="{BB962C8B-B14F-4D97-AF65-F5344CB8AC3E}">
        <p14:creationId xmlns:p14="http://schemas.microsoft.com/office/powerpoint/2010/main" val="3752182613"/>
      </p:ext>
    </p:extLst>
  </p:cSld>
  <p:clrMapOvr>
    <a:masterClrMapping/>
  </p:clrMapOvr>
  <p:transition advClick="0" advTm="0">
    <p:push dir="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B612B5-5854-4A4E-BE60-DB8CEE028D3B}"/>
              </a:ext>
            </a:extLst>
          </p:cNvPr>
          <p:cNvSpPr>
            <a:spLocks noGrp="1"/>
          </p:cNvSpPr>
          <p:nvPr>
            <p:ph type="dt" sz="half" idx="10"/>
          </p:nvPr>
        </p:nvSpPr>
        <p:spPr/>
        <p:txBody>
          <a:bodyPr/>
          <a:lstStyle/>
          <a:p>
            <a:fld id="{7AA3E7B5-3B59-41D4-884E-8FB359784AAC}" type="datetimeFigureOut">
              <a:rPr lang="en-US" smtClean="0"/>
              <a:t>8/21/2023</a:t>
            </a:fld>
            <a:endParaRPr lang="en-US"/>
          </a:p>
        </p:txBody>
      </p:sp>
      <p:sp>
        <p:nvSpPr>
          <p:cNvPr id="3" name="Footer Placeholder 2">
            <a:extLst>
              <a:ext uri="{FF2B5EF4-FFF2-40B4-BE49-F238E27FC236}">
                <a16:creationId xmlns:a16="http://schemas.microsoft.com/office/drawing/2014/main" id="{ABB4E8E1-604B-4B7F-80AF-A6DE1EAE65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EEE873-E32B-4302-89B2-846108D9062B}"/>
              </a:ext>
            </a:extLst>
          </p:cNvPr>
          <p:cNvSpPr>
            <a:spLocks noGrp="1"/>
          </p:cNvSpPr>
          <p:nvPr>
            <p:ph type="sldNum" sz="quarter" idx="12"/>
          </p:nvPr>
        </p:nvSpPr>
        <p:spPr/>
        <p:txBody>
          <a:bodyPr/>
          <a:lstStyle/>
          <a:p>
            <a:fld id="{4F1BD0E8-4FE4-4E06-857A-12FF1B4E0E56}" type="slidenum">
              <a:rPr lang="en-US" smtClean="0"/>
              <a:t>‹#›</a:t>
            </a:fld>
            <a:endParaRPr lang="en-US"/>
          </a:p>
        </p:txBody>
      </p:sp>
    </p:spTree>
    <p:extLst>
      <p:ext uri="{BB962C8B-B14F-4D97-AF65-F5344CB8AC3E}">
        <p14:creationId xmlns:p14="http://schemas.microsoft.com/office/powerpoint/2010/main" val="5680862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_Blank">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endParaRPr lang="en-US"/>
          </a:p>
        </p:txBody>
      </p:sp>
      <p:pic>
        <p:nvPicPr>
          <p:cNvPr id="6" name="Picture 5">
            <a:extLst>
              <a:ext uri="{FF2B5EF4-FFF2-40B4-BE49-F238E27FC236}">
                <a16:creationId xmlns:a16="http://schemas.microsoft.com/office/drawing/2014/main" id="{3A4067CB-627C-476B-B310-AC8EF9447C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762310" y="5982788"/>
            <a:ext cx="2429858" cy="1089081"/>
          </a:xfrm>
          <a:prstGeom prst="rect">
            <a:avLst/>
          </a:prstGeom>
        </p:spPr>
      </p:pic>
      <p:sp>
        <p:nvSpPr>
          <p:cNvPr id="2" name="Title 1">
            <a:extLst>
              <a:ext uri="{FF2B5EF4-FFF2-40B4-BE49-F238E27FC236}">
                <a16:creationId xmlns:a16="http://schemas.microsoft.com/office/drawing/2014/main" id="{0D5EB79C-D51D-4AFE-8EE3-6767A696A66C}"/>
              </a:ext>
            </a:extLst>
          </p:cNvPr>
          <p:cNvSpPr>
            <a:spLocks noGrp="1"/>
          </p:cNvSpPr>
          <p:nvPr>
            <p:ph type="title"/>
          </p:nvPr>
        </p:nvSpPr>
        <p:spPr/>
        <p:txBody>
          <a:bodyPr/>
          <a:lstStyle>
            <a:lvl1pPr>
              <a:defRPr>
                <a:solidFill>
                  <a:schemeClr val="tx1">
                    <a:lumMod val="50000"/>
                    <a:lumOff val="50000"/>
                  </a:schemeClr>
                </a:solidFill>
              </a:defRPr>
            </a:lvl1pPr>
          </a:lstStyle>
          <a:p>
            <a:r>
              <a:rPr lang="en-US"/>
              <a:t>Click to edit Master title style</a:t>
            </a:r>
          </a:p>
        </p:txBody>
      </p:sp>
    </p:spTree>
    <p:extLst>
      <p:ext uri="{BB962C8B-B14F-4D97-AF65-F5344CB8AC3E}">
        <p14:creationId xmlns:p14="http://schemas.microsoft.com/office/powerpoint/2010/main" val="1923272734"/>
      </p:ext>
    </p:extLst>
  </p:cSld>
  <p:clrMapOvr>
    <a:masterClrMapping/>
  </p:clrMapOvr>
  <p:transition advClick="0" advTm="0">
    <p:push dir="r"/>
  </p:transition>
  <p:hf sldNum="0" hdr="0" dt="0"/>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Base Layout, Primary 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6" name="Text Placeholder 5"/>
          <p:cNvSpPr>
            <a:spLocks noGrp="1"/>
          </p:cNvSpPr>
          <p:nvPr>
            <p:ph type="body" sz="quarter" idx="10"/>
          </p:nvPr>
        </p:nvSpPr>
        <p:spPr>
          <a:xfrm>
            <a:off x="269303" y="1189177"/>
            <a:ext cx="11653395" cy="1612749"/>
          </a:xfrm>
        </p:spPr>
        <p:txBody>
          <a:bodyPr/>
          <a:lstStyle>
            <a:lvl1pPr marL="0" indent="0">
              <a:buNone/>
              <a:defRPr>
                <a:solidFill>
                  <a:schemeClr val="accent1"/>
                </a:solidFill>
              </a:defRPr>
            </a:lvl1pPr>
            <a:lvl2pPr marL="0" indent="0">
              <a:buFontTx/>
              <a:buNone/>
              <a:defRPr sz="2000">
                <a:solidFill>
                  <a:srgbClr val="505050"/>
                </a:solidFill>
              </a:defRPr>
            </a:lvl2pPr>
            <a:lvl3pPr marL="224084" indent="0">
              <a:buNone/>
              <a:defRPr>
                <a:solidFill>
                  <a:srgbClr val="505050"/>
                </a:solidFill>
              </a:defRPr>
            </a:lvl3pPr>
            <a:lvl4pPr marL="448166" indent="0">
              <a:buNone/>
              <a:defRPr>
                <a:solidFill>
                  <a:srgbClr val="505050"/>
                </a:solidFill>
              </a:defRPr>
            </a:lvl4pPr>
            <a:lvl5pPr marL="672250" indent="0">
              <a:buNone/>
              <a:defRPr>
                <a:solidFill>
                  <a:srgbClr val="50505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1"/>
          </p:nvPr>
        </p:nvSpPr>
        <p:spPr/>
        <p:txBody>
          <a:bodyPr/>
          <a:lstStyle/>
          <a:p>
            <a:r>
              <a:rPr lang="en-US"/>
              <a:t>Document name here</a:t>
            </a:r>
          </a:p>
        </p:txBody>
      </p:sp>
      <p:sp>
        <p:nvSpPr>
          <p:cNvPr id="7" name="Slide Number Placeholder 6"/>
          <p:cNvSpPr>
            <a:spLocks noGrp="1"/>
          </p:cNvSpPr>
          <p:nvPr>
            <p:ph type="sldNum" sz="quarter" idx="12"/>
          </p:nvPr>
        </p:nvSpPr>
        <p:spPr/>
        <p:txBody>
          <a:bodyPr/>
          <a:lstStyle/>
          <a:p>
            <a:fld id="{1A59820E-5969-4ECB-9019-D735C2082EC2}" type="slidenum">
              <a:rPr lang="en-US" smtClean="0"/>
              <a:pPr/>
              <a:t>‹#›</a:t>
            </a:fld>
            <a:endParaRPr lang="en-US"/>
          </a:p>
        </p:txBody>
      </p:sp>
    </p:spTree>
    <p:extLst>
      <p:ext uri="{BB962C8B-B14F-4D97-AF65-F5344CB8AC3E}">
        <p14:creationId xmlns:p14="http://schemas.microsoft.com/office/powerpoint/2010/main" val="264815662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 Photo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04033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C1F8B61-A488-48B5-96D0-09199F574D9E}"/>
              </a:ext>
            </a:extLst>
          </p:cNvPr>
          <p:cNvSpPr/>
          <p:nvPr userDrawn="1"/>
        </p:nvSpPr>
        <p:spPr bwMode="auto">
          <a:xfrm>
            <a:off x="0" y="0"/>
            <a:ext cx="5092063" cy="6858000"/>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IN" sz="2745">
                <a:gradFill>
                  <a:gsLst>
                    <a:gs pos="0">
                      <a:srgbClr val="FFFFFF"/>
                    </a:gs>
                    <a:gs pos="100000">
                      <a:srgbClr val="FFFFFF"/>
                    </a:gs>
                  </a:gsLst>
                  <a:lin ang="5400000" scaled="0"/>
                </a:gradFill>
                <a:ea typeface="Segoe UI" pitchFamily="34" charset="0"/>
                <a:cs typeface="Segoe UI" pitchFamily="34" charset="0"/>
              </a:rPr>
              <a:t>Agenda</a:t>
            </a:r>
          </a:p>
        </p:txBody>
      </p:sp>
      <p:pic>
        <p:nvPicPr>
          <p:cNvPr id="5" name="MS logo gray - EMF">
            <a:extLst>
              <a:ext uri="{FF2B5EF4-FFF2-40B4-BE49-F238E27FC236}">
                <a16:creationId xmlns:a16="http://schemas.microsoft.com/office/drawing/2014/main" id="{3BE610BF-47A4-48F7-98CA-25B413182016}"/>
              </a:ext>
            </a:extLst>
          </p:cNvPr>
          <p:cNvPicPr>
            <a:picLocks noChangeAspect="1"/>
          </p:cNvPicPr>
          <p:nvPr userDrawn="1"/>
        </p:nvPicPr>
        <p:blipFill>
          <a:blip r:embed="rId2"/>
          <a:stretch>
            <a:fillRect/>
          </a:stretch>
        </p:blipFill>
        <p:spPr bwMode="black">
          <a:xfrm>
            <a:off x="11111436" y="163211"/>
            <a:ext cx="917173" cy="196431"/>
          </a:xfrm>
          <a:prstGeom prst="rect">
            <a:avLst/>
          </a:prstGeom>
        </p:spPr>
      </p:pic>
    </p:spTree>
    <p:extLst>
      <p:ext uri="{BB962C8B-B14F-4D97-AF65-F5344CB8AC3E}">
        <p14:creationId xmlns:p14="http://schemas.microsoft.com/office/powerpoint/2010/main" val="214340043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DB38B-1C29-47AB-908B-D2165BA7EF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3FCEE9-2389-4D01-8631-44F2D90FEE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905BFA-69D6-4E06-924B-A535EC4BAD0C}"/>
              </a:ext>
            </a:extLst>
          </p:cNvPr>
          <p:cNvSpPr>
            <a:spLocks noGrp="1"/>
          </p:cNvSpPr>
          <p:nvPr>
            <p:ph type="dt" sz="half" idx="10"/>
          </p:nvPr>
        </p:nvSpPr>
        <p:spPr/>
        <p:txBody>
          <a:bodyPr/>
          <a:lstStyle/>
          <a:p>
            <a:fld id="{9720D9C9-5D6F-4C12-95A6-98B63F79B2B0}" type="datetimeFigureOut">
              <a:rPr lang="en-US" smtClean="0"/>
              <a:t>8/21/2023</a:t>
            </a:fld>
            <a:endParaRPr lang="en-US"/>
          </a:p>
        </p:txBody>
      </p:sp>
      <p:sp>
        <p:nvSpPr>
          <p:cNvPr id="5" name="Footer Placeholder 4">
            <a:extLst>
              <a:ext uri="{FF2B5EF4-FFF2-40B4-BE49-F238E27FC236}">
                <a16:creationId xmlns:a16="http://schemas.microsoft.com/office/drawing/2014/main" id="{FC5CE9A0-84D6-410F-9F99-AC5E9E1167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CEEAD-D453-46EF-B9BC-0A003E5EB9F0}"/>
              </a:ext>
            </a:extLst>
          </p:cNvPr>
          <p:cNvSpPr>
            <a:spLocks noGrp="1"/>
          </p:cNvSpPr>
          <p:nvPr>
            <p:ph type="sldNum" sz="quarter" idx="12"/>
          </p:nvPr>
        </p:nvSpPr>
        <p:spPr/>
        <p:txBody>
          <a:bodyPr/>
          <a:lstStyle/>
          <a:p>
            <a:fld id="{554C8C76-C25B-4D61-A397-94185C765B17}" type="slidenum">
              <a:rPr lang="en-US" smtClean="0"/>
              <a:t>‹#›</a:t>
            </a:fld>
            <a:endParaRPr lang="en-US"/>
          </a:p>
        </p:txBody>
      </p:sp>
    </p:spTree>
    <p:extLst>
      <p:ext uri="{BB962C8B-B14F-4D97-AF65-F5344CB8AC3E}">
        <p14:creationId xmlns:p14="http://schemas.microsoft.com/office/powerpoint/2010/main" val="34359642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755D8E75-2B08-4BE5-B316-F8AB2FA177FF}"/>
              </a:ext>
            </a:extLst>
          </p:cNvPr>
          <p:cNvSpPr/>
          <p:nvPr userDrawn="1"/>
        </p:nvSpPr>
        <p:spPr bwMode="auto">
          <a:xfrm>
            <a:off x="-2496" y="4683335"/>
            <a:ext cx="5093640" cy="5969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35306"/>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9" name="Text Placeholder 4">
            <a:extLst>
              <a:ext uri="{FF2B5EF4-FFF2-40B4-BE49-F238E27FC236}">
                <a16:creationId xmlns:a16="http://schemas.microsoft.com/office/drawing/2014/main" id="{4095732B-CFD1-F34A-81AE-A44A1DA46EED}"/>
              </a:ext>
            </a:extLst>
          </p:cNvPr>
          <p:cNvSpPr>
            <a:spLocks noGrp="1"/>
          </p:cNvSpPr>
          <p:nvPr>
            <p:ph type="body" sz="quarter" idx="13" hasCustomPrompt="1"/>
          </p:nvPr>
        </p:nvSpPr>
        <p:spPr>
          <a:xfrm>
            <a:off x="583057" y="4813895"/>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sp>
        <p:nvSpPr>
          <p:cNvPr id="8" name="Picture Placeholder">
            <a:extLst>
              <a:ext uri="{FF2B5EF4-FFF2-40B4-BE49-F238E27FC236}">
                <a16:creationId xmlns:a16="http://schemas.microsoft.com/office/drawing/2014/main" id="{FAA8155D-50CB-4E94-83AE-913E0F3D8CEB}"/>
              </a:ext>
            </a:extLst>
          </p:cNvPr>
          <p:cNvSpPr>
            <a:spLocks noGrp="1"/>
          </p:cNvSpPr>
          <p:nvPr>
            <p:ph type="pic" sz="quarter" idx="11" hasCustomPrompt="1"/>
          </p:nvPr>
        </p:nvSpPr>
        <p:spPr bwMode="gray">
          <a:xfrm>
            <a:off x="5334000" y="0"/>
            <a:ext cx="6858000" cy="6858000"/>
          </a:xfrm>
          <a:blipFill>
            <a:blip r:embed="rId3" cstate="screen">
              <a:extLst>
                <a:ext uri="{28A0092B-C50C-407E-A947-70E740481C1C}">
                  <a14:useLocalDpi xmlns:a14="http://schemas.microsoft.com/office/drawing/2010/main"/>
                </a:ext>
              </a:extLst>
            </a:blip>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537952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07B4E3F8-814A-4CB2-BF74-2C06086BEEE3}"/>
              </a:ext>
            </a:extLst>
          </p:cNvPr>
          <p:cNvSpPr/>
          <p:nvPr userDrawn="1"/>
        </p:nvSpPr>
        <p:spPr bwMode="auto">
          <a:xfrm>
            <a:off x="-2496" y="3837773"/>
            <a:ext cx="10043198" cy="5969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7277865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Flowchart: Off-page Connector 2">
            <a:extLst>
              <a:ext uri="{FF2B5EF4-FFF2-40B4-BE49-F238E27FC236}">
                <a16:creationId xmlns:a16="http://schemas.microsoft.com/office/drawing/2014/main" id="{F1C39E94-4818-4B17-88EF-F5A61ED32304}"/>
              </a:ext>
            </a:extLst>
          </p:cNvPr>
          <p:cNvSpPr/>
          <p:nvPr userDrawn="1"/>
        </p:nvSpPr>
        <p:spPr bwMode="auto">
          <a:xfrm rot="16200000">
            <a:off x="-1134149" y="1134150"/>
            <a:ext cx="6857999" cy="4589700"/>
          </a:xfrm>
          <a:prstGeom prst="flowChartOffpageConnector">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7" name="Content Placeholder 3">
            <a:extLst>
              <a:ext uri="{FF2B5EF4-FFF2-40B4-BE49-F238E27FC236}">
                <a16:creationId xmlns:a16="http://schemas.microsoft.com/office/drawing/2014/main" id="{BFE7AF40-385F-4C36-8093-20C151D28841}"/>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59565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Flowchart: Off-page Connector 2">
            <a:extLst>
              <a:ext uri="{FF2B5EF4-FFF2-40B4-BE49-F238E27FC236}">
                <a16:creationId xmlns:a16="http://schemas.microsoft.com/office/drawing/2014/main" id="{F1C39E94-4818-4B17-88EF-F5A61ED32304}"/>
              </a:ext>
            </a:extLst>
          </p:cNvPr>
          <p:cNvSpPr/>
          <p:nvPr userDrawn="1"/>
        </p:nvSpPr>
        <p:spPr bwMode="auto">
          <a:xfrm rot="16200000">
            <a:off x="-1134149" y="1134150"/>
            <a:ext cx="6857999" cy="4589700"/>
          </a:xfrm>
          <a:prstGeom prst="flowChartOffpageConnector">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7" name="Content Placeholder 3">
            <a:extLst>
              <a:ext uri="{FF2B5EF4-FFF2-40B4-BE49-F238E27FC236}">
                <a16:creationId xmlns:a16="http://schemas.microsoft.com/office/drawing/2014/main" id="{BFE7AF40-385F-4C36-8093-20C151D28841}"/>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417130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6" name="Content Placeholder 3">
            <a:extLst>
              <a:ext uri="{FF2B5EF4-FFF2-40B4-BE49-F238E27FC236}">
                <a16:creationId xmlns:a16="http://schemas.microsoft.com/office/drawing/2014/main" id="{BD8F2AE4-1174-4207-84EB-75D5779FB8C8}"/>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223990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tx1"/>
        </a:solidFill>
        <a:effectLst/>
      </p:bgPr>
    </p:bg>
    <p:spTree>
      <p:nvGrpSpPr>
        <p:cNvPr id="1" name=""/>
        <p:cNvGrpSpPr/>
        <p:nvPr/>
      </p:nvGrpSpPr>
      <p:grpSpPr>
        <a:xfrm>
          <a:off x="0" y="0"/>
          <a:ext cx="0" cy="0"/>
          <a:chOff x="0" y="0"/>
          <a:chExt cx="0" cy="0"/>
        </a:xfrm>
      </p:grpSpPr>
      <p:sp>
        <p:nvSpPr>
          <p:cNvPr id="7" name="Arrow: Pentagon 6">
            <a:extLst>
              <a:ext uri="{FF2B5EF4-FFF2-40B4-BE49-F238E27FC236}">
                <a16:creationId xmlns:a16="http://schemas.microsoft.com/office/drawing/2014/main" id="{67AF064E-B1F2-4081-8D24-0036BCA95F3F}"/>
              </a:ext>
            </a:extLst>
          </p:cNvPr>
          <p:cNvSpPr/>
          <p:nvPr userDrawn="1"/>
        </p:nvSpPr>
        <p:spPr bwMode="auto">
          <a:xfrm>
            <a:off x="-2496" y="2964429"/>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053720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58E5DEAA-52E3-4DF1-84F4-B9AE216B1CBC}"/>
              </a:ext>
            </a:extLst>
          </p:cNvPr>
          <p:cNvSpPr/>
          <p:nvPr userDrawn="1"/>
        </p:nvSpPr>
        <p:spPr bwMode="auto">
          <a:xfrm>
            <a:off x="-2496" y="405474"/>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5216" y="459876"/>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7238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entagon 22">
            <a:extLst>
              <a:ext uri="{FF2B5EF4-FFF2-40B4-BE49-F238E27FC236}">
                <a16:creationId xmlns:a16="http://schemas.microsoft.com/office/drawing/2014/main" id="{DD617B78-A437-4CED-A24E-350788BF9549}"/>
              </a:ext>
              <a:ext uri="{C183D7F6-B498-43B3-948B-1728B52AA6E4}">
                <adec:decorative xmlns:adec="http://schemas.microsoft.com/office/drawing/2017/decorative" val="1"/>
              </a:ext>
            </a:extLst>
          </p:cNvPr>
          <p:cNvSpPr/>
          <p:nvPr userDrawn="1"/>
        </p:nvSpPr>
        <p:spPr bwMode="auto">
          <a:xfrm>
            <a:off x="0" y="-15424"/>
            <a:ext cx="7550498" cy="176975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4200" y="639978"/>
            <a:ext cx="619314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2200458"/>
            <a:ext cx="11018838" cy="4068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928825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120E2B2C-63ED-41B9-8CC5-EEDAC685BA57}"/>
              </a:ext>
            </a:extLst>
          </p:cNvPr>
          <p:cNvSpPr/>
          <p:nvPr userDrawn="1"/>
        </p:nvSpPr>
        <p:spPr bwMode="auto">
          <a:xfrm>
            <a:off x="-2496" y="3837773"/>
            <a:ext cx="10043198" cy="596900"/>
          </a:xfrm>
          <a:prstGeom prst="homePlat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Subsection divider</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6349056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7B324FB9-2B81-40CD-A4D8-07BA4E333C0C}"/>
              </a:ext>
            </a:extLst>
          </p:cNvPr>
          <p:cNvSpPr/>
          <p:nvPr userDrawn="1"/>
        </p:nvSpPr>
        <p:spPr>
          <a:xfrm rot="5400000">
            <a:off x="-548319" y="1126358"/>
            <a:ext cx="6568887" cy="4307027"/>
          </a:xfrm>
          <a:custGeom>
            <a:avLst/>
            <a:gdLst>
              <a:gd name="connsiteX0" fmla="*/ 0 w 6862572"/>
              <a:gd name="connsiteY0" fmla="*/ 4307027 h 4307027"/>
              <a:gd name="connsiteX1" fmla="*/ 0 w 6862572"/>
              <a:gd name="connsiteY1" fmla="*/ 0 h 4307027"/>
              <a:gd name="connsiteX2" fmla="*/ 6179516 w 6862572"/>
              <a:gd name="connsiteY2" fmla="*/ 0 h 4307027"/>
              <a:gd name="connsiteX3" fmla="*/ 6862572 w 6862572"/>
              <a:gd name="connsiteY3" fmla="*/ 2153513 h 4307027"/>
              <a:gd name="connsiteX4" fmla="*/ 6179516 w 6862572"/>
              <a:gd name="connsiteY4" fmla="*/ 4307027 h 4307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2572" h="4307027">
                <a:moveTo>
                  <a:pt x="0" y="4307027"/>
                </a:moveTo>
                <a:lnTo>
                  <a:pt x="0" y="0"/>
                </a:lnTo>
                <a:lnTo>
                  <a:pt x="6179516" y="0"/>
                </a:lnTo>
                <a:lnTo>
                  <a:pt x="6862572" y="2153513"/>
                </a:lnTo>
                <a:lnTo>
                  <a:pt x="6179516" y="4307027"/>
                </a:lnTo>
                <a:close/>
              </a:path>
            </a:pathLst>
          </a:custGeom>
          <a:solidFill>
            <a:schemeClr val="accent1"/>
          </a:solidFill>
          <a:ln w="4334" cap="flat">
            <a:noFill/>
            <a:prstDash val="solid"/>
            <a:miter/>
          </a:ln>
        </p:spPr>
        <p:txBody>
          <a:bodyPr wrap="square" rtlCol="0" anchor="ctr">
            <a:noAutofit/>
          </a:bodyPr>
          <a:lstStyle/>
          <a:p>
            <a:endParaRPr lang="en-US"/>
          </a:p>
        </p:txBody>
      </p:sp>
      <p:cxnSp>
        <p:nvCxnSpPr>
          <p:cNvPr id="10" name="Straight Connector 9">
            <a:extLst>
              <a:ext uri="{FF2B5EF4-FFF2-40B4-BE49-F238E27FC236}">
                <a16:creationId xmlns:a16="http://schemas.microsoft.com/office/drawing/2014/main" id="{8EA04EF3-F287-4219-B88E-A0CE3D013C13}"/>
              </a:ext>
            </a:extLst>
          </p:cNvPr>
          <p:cNvCxnSpPr>
            <a:cxnSpLocks/>
          </p:cNvCxnSpPr>
          <p:nvPr userDrawn="1"/>
        </p:nvCxnSpPr>
        <p:spPr>
          <a:xfrm>
            <a:off x="1419669" y="2044795"/>
            <a:ext cx="2632913" cy="0"/>
          </a:xfrm>
          <a:prstGeom prst="line">
            <a:avLst/>
          </a:prstGeom>
          <a:ln w="1905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753503" y="732502"/>
            <a:ext cx="3970896" cy="1107996"/>
          </a:xfrm>
        </p:spPr>
        <p:txBody>
          <a:bodyPr anchor="b"/>
          <a:lstStyle>
            <a:lvl1pPr marL="0" algn="ctr" defTabSz="914367" rtl="0" eaLnBrk="1" latinLnBrk="0" hangingPunct="1">
              <a:lnSpc>
                <a:spcPct val="100000"/>
              </a:lnSpc>
              <a:defRPr lang="en-US" sz="3600" b="1" kern="1200" spc="-50" dirty="0">
                <a:ln w="3175">
                  <a:noFill/>
                </a:ln>
                <a:solidFill>
                  <a:schemeClr val="bg1"/>
                </a:solidFill>
                <a:latin typeface="+mj-lt"/>
                <a:ea typeface="+mn-ea"/>
                <a:cs typeface="Segoe UI" panose="020B0502040204020203" pitchFamily="34" charset="0"/>
              </a:defRPr>
            </a:lvl1pPr>
          </a:lstStyle>
          <a:p>
            <a:r>
              <a:rPr lang="en-US"/>
              <a:t>Click to edit Master title style</a:t>
            </a:r>
          </a:p>
        </p:txBody>
      </p:sp>
      <p:sp>
        <p:nvSpPr>
          <p:cNvPr id="4" name="Text Placeholder 3"/>
          <p:cNvSpPr>
            <a:spLocks noGrp="1"/>
          </p:cNvSpPr>
          <p:nvPr>
            <p:ph type="body" sz="quarter" idx="10"/>
          </p:nvPr>
        </p:nvSpPr>
        <p:spPr>
          <a:xfrm>
            <a:off x="744005" y="2277584"/>
            <a:ext cx="3976114" cy="738664"/>
          </a:xfrm>
        </p:spPr>
        <p:txBody>
          <a:bodyPr wrap="square">
            <a:spAutoFit/>
          </a:bodyPr>
          <a:lstStyle>
            <a:lvl1pPr marL="0" indent="0" algn="ctr" defTabSz="914367" rtl="0" eaLnBrk="1" latinLnBrk="0" hangingPunct="1">
              <a:spcBef>
                <a:spcPts val="1224"/>
              </a:spcBef>
              <a:buClr>
                <a:schemeClr val="tx1"/>
              </a:buClr>
              <a:buFont typeface="Wingdings" panose="05000000000000000000" pitchFamily="2" charset="2"/>
              <a:buNone/>
              <a:defRPr lang="en-US" sz="2400" kern="1200" dirty="0">
                <a:solidFill>
                  <a:schemeClr val="bg1"/>
                </a:solidFill>
                <a:latin typeface="+mn-lt"/>
                <a:ea typeface="+mn-ea"/>
                <a:cs typeface="+mn-cs"/>
              </a:defRPr>
            </a:lvl1pPr>
            <a:lvl2pPr marL="0" indent="0" algn="ctr" defTabSz="914367" rtl="0" eaLnBrk="1" latinLnBrk="0" hangingPunct="1">
              <a:buFont typeface="Wingdings" panose="05000000000000000000" pitchFamily="2" charset="2"/>
              <a:buNone/>
              <a:defRPr lang="en-US" sz="2400" kern="1200" dirty="0">
                <a:solidFill>
                  <a:schemeClr val="bg1"/>
                </a:solidFill>
                <a:latin typeface="+mn-lt"/>
                <a:ea typeface="+mn-ea"/>
                <a:cs typeface="+mn-cs"/>
              </a:defRPr>
            </a:lvl2pPr>
            <a:lvl3pPr marL="0" indent="0" algn="ctr" defTabSz="914367" rtl="0" eaLnBrk="1" latinLnBrk="0" hangingPunct="1">
              <a:buFont typeface="Wingdings" panose="05000000000000000000" pitchFamily="2" charset="2"/>
              <a:buNone/>
              <a:tabLst/>
              <a:defRPr lang="en-US" sz="2400" kern="1200" dirty="0">
                <a:solidFill>
                  <a:schemeClr val="bg1"/>
                </a:solidFill>
                <a:latin typeface="+mn-lt"/>
                <a:ea typeface="+mn-ea"/>
                <a:cs typeface="+mn-cs"/>
              </a:defRPr>
            </a:lvl3pPr>
            <a:lvl4pPr marL="0" indent="0" algn="ctr" defTabSz="914367" rtl="0" eaLnBrk="1" latinLnBrk="0" hangingPunct="1">
              <a:buFont typeface="Wingdings" panose="05000000000000000000" pitchFamily="2" charset="2"/>
              <a:buNone/>
              <a:defRPr lang="en-US" sz="2400" kern="1200" dirty="0">
                <a:solidFill>
                  <a:schemeClr val="bg1"/>
                </a:solidFill>
                <a:latin typeface="+mn-lt"/>
                <a:ea typeface="+mn-ea"/>
                <a:cs typeface="+mn-cs"/>
              </a:defRPr>
            </a:lvl4pPr>
            <a:lvl5pPr marL="0" indent="0" algn="ctr" defTabSz="914367" rtl="0" eaLnBrk="1" latinLnBrk="0" hangingPunct="1">
              <a:buFont typeface="Wingdings" panose="05000000000000000000" pitchFamily="2" charset="2"/>
              <a:buNone/>
              <a:tabLst/>
              <a:defRPr lang="en-US" sz="2400" kern="1200" dirty="0">
                <a:solidFill>
                  <a:schemeClr val="bg1"/>
                </a:solidFill>
                <a:latin typeface="+mn-lt"/>
                <a:ea typeface="+mn-ea"/>
                <a:cs typeface="+mn-cs"/>
              </a:defRPr>
            </a:lvl5pPr>
          </a:lstStyle>
          <a:p>
            <a:pPr lvl="0"/>
            <a:r>
              <a:rPr lang="en-US"/>
              <a:t>Click to edit Master text styles</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5216235" y="843302"/>
            <a:ext cx="6387501" cy="369332"/>
          </a:xfrm>
        </p:spPr>
        <p:txBody>
          <a:bodyPr wrap="square">
            <a:spAutoFit/>
          </a:bodyPr>
          <a:lstStyle>
            <a:lvl1pPr marL="0" indent="0">
              <a:spcBef>
                <a:spcPts val="1200"/>
              </a:spcBef>
              <a:spcAft>
                <a:spcPts val="1200"/>
              </a:spcAft>
              <a:buClr>
                <a:schemeClr val="tx1"/>
              </a:buClr>
              <a:buFont typeface="Wingdings" panose="05000000000000000000" pitchFamily="2" charset="2"/>
              <a:buNone/>
              <a:defRPr lang="en-US" sz="2400" kern="1200" dirty="0">
                <a:solidFill>
                  <a:schemeClr val="tx1"/>
                </a:solidFill>
                <a:latin typeface="+mn-lt"/>
                <a:ea typeface="+mn-ea"/>
                <a:cs typeface="+mn-cs"/>
              </a:defRPr>
            </a:lvl1pPr>
            <a:lvl2pPr marL="255588" indent="0">
              <a:buFont typeface="Wingdings" panose="05000000000000000000" pitchFamily="2" charset="2"/>
              <a:buNone/>
              <a:defRPr lang="en-US" sz="2400" kern="1200" dirty="0">
                <a:solidFill>
                  <a:schemeClr val="tx1"/>
                </a:solidFill>
                <a:latin typeface="+mn-lt"/>
                <a:ea typeface="+mn-ea"/>
                <a:cs typeface="+mn-cs"/>
              </a:defRPr>
            </a:lvl2pPr>
            <a:lvl3pPr marL="450850" indent="0">
              <a:buFont typeface="Wingdings" panose="05000000000000000000" pitchFamily="2" charset="2"/>
              <a:buNone/>
              <a:tabLst/>
              <a:defRPr lang="en-US" sz="2400" kern="1200" dirty="0">
                <a:solidFill>
                  <a:schemeClr val="tx1"/>
                </a:solidFill>
                <a:latin typeface="+mn-lt"/>
                <a:ea typeface="+mn-ea"/>
                <a:cs typeface="+mn-cs"/>
              </a:defRPr>
            </a:lvl3pPr>
            <a:lvl4pPr marL="652462" indent="0">
              <a:buFont typeface="Wingdings" panose="05000000000000000000" pitchFamily="2" charset="2"/>
              <a:buNone/>
              <a:defRPr lang="en-US" sz="2400" kern="1200" dirty="0">
                <a:solidFill>
                  <a:schemeClr val="tx1"/>
                </a:solidFill>
                <a:latin typeface="+mn-lt"/>
                <a:ea typeface="+mn-ea"/>
                <a:cs typeface="+mn-cs"/>
              </a:defRPr>
            </a:lvl4pPr>
            <a:lvl5pPr marL="854075" indent="0">
              <a:buFont typeface="Wingdings" panose="05000000000000000000" pitchFamily="2" charset="2"/>
              <a:buNone/>
              <a:tabLst/>
              <a:defRPr lang="en-US" sz="2400" kern="1200" dirty="0">
                <a:solidFill>
                  <a:schemeClr val="tx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161982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Blank slide">
    <p:bg>
      <p:bgPr>
        <a:solidFill>
          <a:schemeClr val="bg1"/>
        </a:solidFill>
        <a:effectLst/>
      </p:bgPr>
    </p:bg>
    <p:spTree>
      <p:nvGrpSpPr>
        <p:cNvPr id="1" name=""/>
        <p:cNvGrpSpPr/>
        <p:nvPr/>
      </p:nvGrpSpPr>
      <p:grpSpPr>
        <a:xfrm>
          <a:off x="0" y="0"/>
          <a:ext cx="0" cy="0"/>
          <a:chOff x="0" y="0"/>
          <a:chExt cx="0" cy="0"/>
        </a:xfrm>
      </p:grpSpPr>
      <p:sp>
        <p:nvSpPr>
          <p:cNvPr id="3" name="Pentagon 22">
            <a:extLst>
              <a:ext uri="{FF2B5EF4-FFF2-40B4-BE49-F238E27FC236}">
                <a16:creationId xmlns:a16="http://schemas.microsoft.com/office/drawing/2014/main" id="{6372F1E8-9C3C-418A-A88B-31D6430508F8}"/>
              </a:ext>
              <a:ext uri="{C183D7F6-B498-43B3-948B-1728B52AA6E4}">
                <adec:decorative xmlns:adec="http://schemas.microsoft.com/office/drawing/2017/decorative" val="1"/>
              </a:ext>
            </a:extLst>
          </p:cNvPr>
          <p:cNvSpPr/>
          <p:nvPr userDrawn="1"/>
        </p:nvSpPr>
        <p:spPr bwMode="auto">
          <a:xfrm>
            <a:off x="-1" y="2224590"/>
            <a:ext cx="10106845" cy="2422864"/>
          </a:xfrm>
          <a:custGeom>
            <a:avLst/>
            <a:gdLst>
              <a:gd name="connsiteX0" fmla="*/ 0 w 10336959"/>
              <a:gd name="connsiteY0" fmla="*/ 0 h 2422864"/>
              <a:gd name="connsiteX1" fmla="*/ 9125527 w 10336959"/>
              <a:gd name="connsiteY1" fmla="*/ 0 h 2422864"/>
              <a:gd name="connsiteX2" fmla="*/ 10336959 w 10336959"/>
              <a:gd name="connsiteY2" fmla="*/ 1211432 h 2422864"/>
              <a:gd name="connsiteX3" fmla="*/ 9125527 w 10336959"/>
              <a:gd name="connsiteY3" fmla="*/ 2422864 h 2422864"/>
              <a:gd name="connsiteX4" fmla="*/ 0 w 10336959"/>
              <a:gd name="connsiteY4" fmla="*/ 2422864 h 2422864"/>
              <a:gd name="connsiteX5" fmla="*/ 0 w 10336959"/>
              <a:gd name="connsiteY5" fmla="*/ 0 h 2422864"/>
              <a:gd name="connsiteX0" fmla="*/ 0 w 10106845"/>
              <a:gd name="connsiteY0" fmla="*/ 0 h 2422864"/>
              <a:gd name="connsiteX1" fmla="*/ 9125527 w 10106845"/>
              <a:gd name="connsiteY1" fmla="*/ 0 h 2422864"/>
              <a:gd name="connsiteX2" fmla="*/ 10106845 w 10106845"/>
              <a:gd name="connsiteY2" fmla="*/ 1211432 h 2422864"/>
              <a:gd name="connsiteX3" fmla="*/ 9125527 w 10106845"/>
              <a:gd name="connsiteY3" fmla="*/ 2422864 h 2422864"/>
              <a:gd name="connsiteX4" fmla="*/ 0 w 10106845"/>
              <a:gd name="connsiteY4" fmla="*/ 2422864 h 2422864"/>
              <a:gd name="connsiteX5" fmla="*/ 0 w 10106845"/>
              <a:gd name="connsiteY5" fmla="*/ 0 h 2422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6845" h="2422864">
                <a:moveTo>
                  <a:pt x="0" y="0"/>
                </a:moveTo>
                <a:lnTo>
                  <a:pt x="9125527" y="0"/>
                </a:lnTo>
                <a:lnTo>
                  <a:pt x="10106845" y="1211432"/>
                </a:lnTo>
                <a:lnTo>
                  <a:pt x="9125527" y="2422864"/>
                </a:lnTo>
                <a:lnTo>
                  <a:pt x="0" y="2422864"/>
                </a:lnTo>
                <a:lnTo>
                  <a:pt x="0" y="0"/>
                </a:ln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6" name="Title 5">
            <a:extLst>
              <a:ext uri="{FF2B5EF4-FFF2-40B4-BE49-F238E27FC236}">
                <a16:creationId xmlns:a16="http://schemas.microsoft.com/office/drawing/2014/main" id="{490A3AF3-FFB8-4B09-88A2-2F840664E564}"/>
              </a:ext>
            </a:extLst>
          </p:cNvPr>
          <p:cNvSpPr>
            <a:spLocks noGrp="1"/>
          </p:cNvSpPr>
          <p:nvPr userDrawn="1">
            <p:ph type="title"/>
          </p:nvPr>
        </p:nvSpPr>
        <p:spPr>
          <a:xfrm>
            <a:off x="588263" y="2776866"/>
            <a:ext cx="8591198" cy="677108"/>
          </a:xfrm>
        </p:spPr>
        <p:txBody>
          <a:bodyPr/>
          <a:lstStyle>
            <a:lvl1pPr marL="0" algn="l" defTabSz="914367" rtl="0" eaLnBrk="1" latinLnBrk="0" hangingPunct="1">
              <a:defRPr lang="en-US" sz="4400" kern="1200" dirty="0">
                <a:solidFill>
                  <a:schemeClr val="bg1"/>
                </a:solidFill>
                <a:latin typeface="+mj-lt"/>
                <a:ea typeface="+mn-ea"/>
                <a:cs typeface="+mn-cs"/>
              </a:defRPr>
            </a:lvl1pPr>
          </a:lstStyle>
          <a:p>
            <a:r>
              <a:rPr lang="en-US"/>
              <a:t>Click to edit Master title style</a:t>
            </a:r>
          </a:p>
        </p:txBody>
      </p:sp>
      <p:sp>
        <p:nvSpPr>
          <p:cNvPr id="9" name="Text Placeholder 19">
            <a:extLst>
              <a:ext uri="{FF2B5EF4-FFF2-40B4-BE49-F238E27FC236}">
                <a16:creationId xmlns:a16="http://schemas.microsoft.com/office/drawing/2014/main" id="{B0B76E0B-56EA-4934-85A3-421F79EBE4DE}"/>
              </a:ext>
            </a:extLst>
          </p:cNvPr>
          <p:cNvSpPr>
            <a:spLocks noGrp="1"/>
          </p:cNvSpPr>
          <p:nvPr>
            <p:ph type="body" sz="quarter" idx="24" hasCustomPrompt="1"/>
          </p:nvPr>
        </p:nvSpPr>
        <p:spPr>
          <a:xfrm>
            <a:off x="588262" y="3527138"/>
            <a:ext cx="8591199" cy="492443"/>
          </a:xfrm>
          <a:prstGeom prst="rect">
            <a:avLst/>
          </a:prstGeom>
        </p:spPr>
        <p:txBody>
          <a:bodyPr wrap="square">
            <a:spAutoFit/>
          </a:bodyPr>
          <a:lstStyle>
            <a:lvl1pPr marL="0" indent="0">
              <a:buNone/>
              <a:defRPr lang="en-US" sz="3200" i="0" dirty="0">
                <a:solidFill>
                  <a:schemeClr val="bg1"/>
                </a:solidFill>
                <a:cs typeface="+mn-cs"/>
              </a:defRPr>
            </a:lvl1pPr>
          </a:lstStyle>
          <a:p>
            <a:pPr marL="0" lvl="0" defTabSz="914367"/>
            <a:r>
              <a:rPr lang="en-US"/>
              <a:t>Text</a:t>
            </a:r>
          </a:p>
        </p:txBody>
      </p:sp>
    </p:spTree>
    <p:extLst>
      <p:ext uri="{BB962C8B-B14F-4D97-AF65-F5344CB8AC3E}">
        <p14:creationId xmlns:p14="http://schemas.microsoft.com/office/powerpoint/2010/main" val="104703805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79043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6" name="Content Placeholder 3">
            <a:extLst>
              <a:ext uri="{FF2B5EF4-FFF2-40B4-BE49-F238E27FC236}">
                <a16:creationId xmlns:a16="http://schemas.microsoft.com/office/drawing/2014/main" id="{BD8F2AE4-1174-4207-84EB-75D5779FB8C8}"/>
              </a:ext>
            </a:extLst>
          </p:cNvPr>
          <p:cNvSpPr>
            <a:spLocks noGrp="1"/>
          </p:cNvSpPr>
          <p:nvPr>
            <p:ph sz="quarter" idx="10"/>
          </p:nvPr>
        </p:nvSpPr>
        <p:spPr>
          <a:xfrm>
            <a:off x="5055748" y="631232"/>
            <a:ext cx="6547290" cy="562208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0085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69559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448387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9585804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629010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377356793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11367644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1869731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4505426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03148224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tx1"/>
        </a:solidFill>
        <a:effectLst/>
      </p:bgPr>
    </p:bg>
    <p:spTree>
      <p:nvGrpSpPr>
        <p:cNvPr id="1" name=""/>
        <p:cNvGrpSpPr/>
        <p:nvPr/>
      </p:nvGrpSpPr>
      <p:grpSpPr>
        <a:xfrm>
          <a:off x="0" y="0"/>
          <a:ext cx="0" cy="0"/>
          <a:chOff x="0" y="0"/>
          <a:chExt cx="0" cy="0"/>
        </a:xfrm>
      </p:grpSpPr>
      <p:sp>
        <p:nvSpPr>
          <p:cNvPr id="7" name="Arrow: Pentagon 6">
            <a:extLst>
              <a:ext uri="{FF2B5EF4-FFF2-40B4-BE49-F238E27FC236}">
                <a16:creationId xmlns:a16="http://schemas.microsoft.com/office/drawing/2014/main" id="{67AF064E-B1F2-4081-8D24-0036BCA95F3F}"/>
              </a:ext>
            </a:extLst>
          </p:cNvPr>
          <p:cNvSpPr/>
          <p:nvPr userDrawn="1"/>
        </p:nvSpPr>
        <p:spPr bwMode="auto">
          <a:xfrm>
            <a:off x="-2496" y="2964429"/>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48970255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8565262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63107041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45059509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4374514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Title square photo 2">
    <p:bg>
      <p:bgRef idx="1001">
        <a:schemeClr val="bg1"/>
      </p:bgRef>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8724EC2-4D82-45BD-B300-9D91AD7871CD}"/>
              </a:ext>
            </a:extLst>
          </p:cNvPr>
          <p:cNvSpPr txBox="1"/>
          <p:nvPr userDrawn="1"/>
        </p:nvSpPr>
        <p:spPr>
          <a:xfrm>
            <a:off x="1405054" y="2587083"/>
            <a:ext cx="65" cy="307777"/>
          </a:xfrm>
          <a:prstGeom prst="rect">
            <a:avLst/>
          </a:prstGeom>
          <a:noFill/>
        </p:spPr>
        <p:txBody>
          <a:bodyPr wrap="none" lIns="0" tIns="0" rIns="0" bIns="0" rtlCol="0">
            <a:spAutoFit/>
          </a:bodyPr>
          <a:lstStyle/>
          <a:p>
            <a:pPr algn="l"/>
            <a:endParaRPr lang="en-US" sz="2000" err="1">
              <a:gradFill>
                <a:gsLst>
                  <a:gs pos="2917">
                    <a:schemeClr val="tx1"/>
                  </a:gs>
                  <a:gs pos="30000">
                    <a:schemeClr val="tx1"/>
                  </a:gs>
                </a:gsLst>
                <a:lin ang="5400000" scaled="0"/>
              </a:gradFill>
            </a:endParaRPr>
          </a:p>
        </p:txBody>
      </p:sp>
      <p:cxnSp>
        <p:nvCxnSpPr>
          <p:cNvPr id="10" name="Straight Connector 9">
            <a:extLst>
              <a:ext uri="{FF2B5EF4-FFF2-40B4-BE49-F238E27FC236}">
                <a16:creationId xmlns:a16="http://schemas.microsoft.com/office/drawing/2014/main" id="{FE69730D-EBDD-47B8-892A-C2F03198F598}"/>
              </a:ext>
              <a:ext uri="{C183D7F6-B498-43B3-948B-1728B52AA6E4}">
                <adec:decorative xmlns:adec="http://schemas.microsoft.com/office/drawing/2017/decorative" val="1"/>
              </a:ext>
            </a:extLst>
          </p:cNvPr>
          <p:cNvCxnSpPr>
            <a:cxnSpLocks/>
          </p:cNvCxnSpPr>
          <p:nvPr userDrawn="1"/>
        </p:nvCxnSpPr>
        <p:spPr>
          <a:xfrm>
            <a:off x="3256778"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ECCE007-A3E6-4CF8-AACD-FABF6B404E2F}"/>
              </a:ext>
              <a:ext uri="{C183D7F6-B498-43B3-948B-1728B52AA6E4}">
                <adec:decorative xmlns:adec="http://schemas.microsoft.com/office/drawing/2017/decorative" val="1"/>
              </a:ext>
            </a:extLst>
          </p:cNvPr>
          <p:cNvCxnSpPr>
            <a:cxnSpLocks/>
          </p:cNvCxnSpPr>
          <p:nvPr userDrawn="1"/>
        </p:nvCxnSpPr>
        <p:spPr>
          <a:xfrm>
            <a:off x="6051911"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6912DA6-AD34-467D-897E-2B5C5DE854B8}"/>
              </a:ext>
              <a:ext uri="{C183D7F6-B498-43B3-948B-1728B52AA6E4}">
                <adec:decorative xmlns:adec="http://schemas.microsoft.com/office/drawing/2017/decorative" val="1"/>
              </a:ext>
            </a:extLst>
          </p:cNvPr>
          <p:cNvCxnSpPr>
            <a:cxnSpLocks/>
          </p:cNvCxnSpPr>
          <p:nvPr userDrawn="1"/>
        </p:nvCxnSpPr>
        <p:spPr>
          <a:xfrm>
            <a:off x="8735284" y="2049420"/>
            <a:ext cx="0" cy="3909884"/>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3" name="Pentagon 24">
            <a:extLst>
              <a:ext uri="{FF2B5EF4-FFF2-40B4-BE49-F238E27FC236}">
                <a16:creationId xmlns:a16="http://schemas.microsoft.com/office/drawing/2014/main" id="{A5A59253-03F0-4690-9BAB-E0A5FE2AB8A4}"/>
              </a:ext>
              <a:ext uri="{C183D7F6-B498-43B3-948B-1728B52AA6E4}">
                <adec:decorative xmlns:adec="http://schemas.microsoft.com/office/drawing/2017/decorative" val="1"/>
              </a:ext>
            </a:extLst>
          </p:cNvPr>
          <p:cNvSpPr/>
          <p:nvPr userDrawn="1"/>
        </p:nvSpPr>
        <p:spPr bwMode="auto">
          <a:xfrm rot="5400000">
            <a:off x="1764511" y="2703439"/>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4" name="Picture Placeholder 4">
            <a:extLst>
              <a:ext uri="{FF2B5EF4-FFF2-40B4-BE49-F238E27FC236}">
                <a16:creationId xmlns:a16="http://schemas.microsoft.com/office/drawing/2014/main" id="{DA7235CB-B56B-4111-8F6A-C7073582434E}"/>
              </a:ext>
            </a:extLst>
          </p:cNvPr>
          <p:cNvSpPr txBox="1">
            <a:spLocks/>
          </p:cNvSpPr>
          <p:nvPr userDrawn="1"/>
        </p:nvSpPr>
        <p:spPr>
          <a:xfrm>
            <a:off x="6567488" y="288924"/>
            <a:ext cx="5624512" cy="1219973"/>
          </a:xfrm>
          <a:prstGeom prst="rect">
            <a:avLst/>
          </a:prstGeom>
        </p:spPr>
        <p:txBody>
          <a:bodyPr/>
          <a:lstStyle>
            <a:lvl1pPr marL="228600" marR="0" indent="-228600" algn="ctr" defTabSz="932742" rtl="0" eaLnBrk="1" fontAlgn="auto" latinLnBrk="0" hangingPunct="1">
              <a:lnSpc>
                <a:spcPct val="100000"/>
              </a:lnSpc>
              <a:spcBef>
                <a:spcPct val="20000"/>
              </a:spcBef>
              <a:spcAft>
                <a:spcPts val="0"/>
              </a:spcAft>
              <a:buClrTx/>
              <a:buSzPct val="90000"/>
              <a:buFontTx/>
              <a:buNone/>
              <a:tabLst/>
              <a:defRPr sz="1100" kern="1200" spc="0" baseline="0">
                <a:gradFill>
                  <a:gsLst>
                    <a:gs pos="1250">
                      <a:schemeClr val="tx1"/>
                    </a:gs>
                    <a:gs pos="100000">
                      <a:schemeClr val="tx1"/>
                    </a:gs>
                  </a:gsLst>
                  <a:lin ang="5400000" scaled="0"/>
                </a:gradFill>
                <a:latin typeface="+mj-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a:p>
          <a:p>
            <a:endParaRPr lang="en-US"/>
          </a:p>
        </p:txBody>
      </p:sp>
      <p:sp>
        <p:nvSpPr>
          <p:cNvPr id="15" name="TextBox 14">
            <a:extLst>
              <a:ext uri="{FF2B5EF4-FFF2-40B4-BE49-F238E27FC236}">
                <a16:creationId xmlns:a16="http://schemas.microsoft.com/office/drawing/2014/main" id="{17FB5132-2D13-4DCF-BFD8-DC148642E91F}"/>
              </a:ext>
            </a:extLst>
          </p:cNvPr>
          <p:cNvSpPr txBox="1"/>
          <p:nvPr userDrawn="1"/>
        </p:nvSpPr>
        <p:spPr>
          <a:xfrm>
            <a:off x="-4594302" y="-1293541"/>
            <a:ext cx="65" cy="307777"/>
          </a:xfrm>
          <a:prstGeom prst="rect">
            <a:avLst/>
          </a:prstGeom>
          <a:noFill/>
        </p:spPr>
        <p:txBody>
          <a:bodyPr wrap="none" lIns="0" tIns="0" rIns="0" bIns="0" rtlCol="0">
            <a:spAutoFit/>
          </a:bodyPr>
          <a:lstStyle/>
          <a:p>
            <a:pPr algn="l"/>
            <a:endParaRPr lang="en-US" sz="2000" err="1">
              <a:gradFill>
                <a:gsLst>
                  <a:gs pos="2917">
                    <a:schemeClr val="tx1"/>
                  </a:gs>
                  <a:gs pos="30000">
                    <a:schemeClr val="tx1"/>
                  </a:gs>
                </a:gsLst>
                <a:lin ang="5400000" scaled="0"/>
              </a:gradFill>
            </a:endParaRPr>
          </a:p>
        </p:txBody>
      </p:sp>
      <p:sp>
        <p:nvSpPr>
          <p:cNvPr id="16" name="Pentagon 24">
            <a:extLst>
              <a:ext uri="{FF2B5EF4-FFF2-40B4-BE49-F238E27FC236}">
                <a16:creationId xmlns:a16="http://schemas.microsoft.com/office/drawing/2014/main" id="{5FB98E07-9A6D-410E-962F-238F7B4292C9}"/>
              </a:ext>
              <a:ext uri="{C183D7F6-B498-43B3-948B-1728B52AA6E4}">
                <adec:decorative xmlns:adec="http://schemas.microsoft.com/office/drawing/2017/decorative" val="1"/>
              </a:ext>
            </a:extLst>
          </p:cNvPr>
          <p:cNvSpPr/>
          <p:nvPr userDrawn="1"/>
        </p:nvSpPr>
        <p:spPr bwMode="auto">
          <a:xfrm rot="5400000">
            <a:off x="4578050" y="2717507"/>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7" name="Pentagon 24">
            <a:extLst>
              <a:ext uri="{FF2B5EF4-FFF2-40B4-BE49-F238E27FC236}">
                <a16:creationId xmlns:a16="http://schemas.microsoft.com/office/drawing/2014/main" id="{499257E6-9D6F-42B8-A339-374351107E85}"/>
              </a:ext>
              <a:ext uri="{C183D7F6-B498-43B3-948B-1728B52AA6E4}">
                <adec:decorative xmlns:adec="http://schemas.microsoft.com/office/drawing/2017/decorative" val="1"/>
              </a:ext>
            </a:extLst>
          </p:cNvPr>
          <p:cNvSpPr/>
          <p:nvPr userDrawn="1"/>
        </p:nvSpPr>
        <p:spPr bwMode="auto">
          <a:xfrm rot="5400000">
            <a:off x="7377522" y="2731575"/>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Pentagon 24">
            <a:extLst>
              <a:ext uri="{FF2B5EF4-FFF2-40B4-BE49-F238E27FC236}">
                <a16:creationId xmlns:a16="http://schemas.microsoft.com/office/drawing/2014/main" id="{E967BFF3-F1D9-4CD1-89EB-BD25058F5F47}"/>
              </a:ext>
              <a:ext uri="{C183D7F6-B498-43B3-948B-1728B52AA6E4}">
                <adec:decorative xmlns:adec="http://schemas.microsoft.com/office/drawing/2017/decorative" val="1"/>
              </a:ext>
            </a:extLst>
          </p:cNvPr>
          <p:cNvSpPr/>
          <p:nvPr userDrawn="1"/>
        </p:nvSpPr>
        <p:spPr bwMode="auto">
          <a:xfrm rot="5400000">
            <a:off x="10120723" y="2717508"/>
            <a:ext cx="189403" cy="246658"/>
          </a:xfrm>
          <a:prstGeom prst="chevron">
            <a:avLst/>
          </a:prstGeom>
          <a:solidFill>
            <a:srgbClr val="8661C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Picture Placeholder 19">
            <a:extLst>
              <a:ext uri="{FF2B5EF4-FFF2-40B4-BE49-F238E27FC236}">
                <a16:creationId xmlns:a16="http://schemas.microsoft.com/office/drawing/2014/main" id="{1B8DB768-B3EE-4CE5-955D-B0B16DD7F9B1}"/>
              </a:ext>
            </a:extLst>
          </p:cNvPr>
          <p:cNvSpPr>
            <a:spLocks noGrp="1"/>
          </p:cNvSpPr>
          <p:nvPr>
            <p:ph type="pic" sz="quarter" idx="10"/>
          </p:nvPr>
        </p:nvSpPr>
        <p:spPr>
          <a:xfrm>
            <a:off x="6872288" y="289697"/>
            <a:ext cx="5319712" cy="1219200"/>
          </a:xfrm>
        </p:spPr>
        <p:txBody>
          <a:bodyPr/>
          <a:lstStyle/>
          <a:p>
            <a:endParaRPr lang="en-US"/>
          </a:p>
        </p:txBody>
      </p:sp>
      <p:sp>
        <p:nvSpPr>
          <p:cNvPr id="22" name="Text Placeholder 21">
            <a:extLst>
              <a:ext uri="{FF2B5EF4-FFF2-40B4-BE49-F238E27FC236}">
                <a16:creationId xmlns:a16="http://schemas.microsoft.com/office/drawing/2014/main" id="{C4523B15-232F-4F56-9836-DFB0907A12E2}"/>
              </a:ext>
            </a:extLst>
          </p:cNvPr>
          <p:cNvSpPr>
            <a:spLocks noGrp="1"/>
          </p:cNvSpPr>
          <p:nvPr>
            <p:ph type="body" sz="quarter" idx="11" hasCustomPrompt="1"/>
          </p:nvPr>
        </p:nvSpPr>
        <p:spPr>
          <a:xfrm>
            <a:off x="615950" y="2095500"/>
            <a:ext cx="2481263" cy="3863804"/>
          </a:xfrm>
        </p:spPr>
        <p:txBody>
          <a:bodyPr/>
          <a:lstStyle>
            <a:lvl1pPr marL="0" indent="0" algn="ctr">
              <a:buNone/>
              <a:defRPr>
                <a:solidFill>
                  <a:srgbClr val="8661C5"/>
                </a:solidFill>
                <a:latin typeface="+mj-lt"/>
              </a:defRPr>
            </a:lvl1pPr>
          </a:lstStyle>
          <a:p>
            <a:pPr lvl="0"/>
            <a:r>
              <a:rPr lang="en-US"/>
              <a:t>Item one</a:t>
            </a:r>
          </a:p>
        </p:txBody>
      </p:sp>
      <p:sp>
        <p:nvSpPr>
          <p:cNvPr id="23" name="Text Placeholder 21">
            <a:extLst>
              <a:ext uri="{FF2B5EF4-FFF2-40B4-BE49-F238E27FC236}">
                <a16:creationId xmlns:a16="http://schemas.microsoft.com/office/drawing/2014/main" id="{22E8E923-89C1-42E3-9FA9-9EC2420F59DA}"/>
              </a:ext>
            </a:extLst>
          </p:cNvPr>
          <p:cNvSpPr>
            <a:spLocks noGrp="1"/>
          </p:cNvSpPr>
          <p:nvPr>
            <p:ph type="body" sz="quarter" idx="12" hasCustomPrompt="1"/>
          </p:nvPr>
        </p:nvSpPr>
        <p:spPr>
          <a:xfrm>
            <a:off x="3432119" y="2099042"/>
            <a:ext cx="2481263" cy="3860262"/>
          </a:xfrm>
        </p:spPr>
        <p:txBody>
          <a:bodyPr/>
          <a:lstStyle>
            <a:lvl1pPr marL="0" indent="0" algn="ctr">
              <a:buNone/>
              <a:defRPr>
                <a:solidFill>
                  <a:srgbClr val="8661C5"/>
                </a:solidFill>
                <a:latin typeface="+mj-lt"/>
              </a:defRPr>
            </a:lvl1pPr>
          </a:lstStyle>
          <a:p>
            <a:pPr lvl="0"/>
            <a:r>
              <a:rPr lang="en-US"/>
              <a:t>Item one</a:t>
            </a:r>
          </a:p>
        </p:txBody>
      </p:sp>
      <p:sp>
        <p:nvSpPr>
          <p:cNvPr id="24" name="Text Placeholder 21">
            <a:extLst>
              <a:ext uri="{FF2B5EF4-FFF2-40B4-BE49-F238E27FC236}">
                <a16:creationId xmlns:a16="http://schemas.microsoft.com/office/drawing/2014/main" id="{776159B4-66D6-4321-9424-325356CC5BF6}"/>
              </a:ext>
            </a:extLst>
          </p:cNvPr>
          <p:cNvSpPr>
            <a:spLocks noGrp="1"/>
          </p:cNvSpPr>
          <p:nvPr>
            <p:ph type="body" sz="quarter" idx="13" hasCustomPrompt="1"/>
          </p:nvPr>
        </p:nvSpPr>
        <p:spPr>
          <a:xfrm>
            <a:off x="8974792" y="2137346"/>
            <a:ext cx="2481263" cy="3821958"/>
          </a:xfrm>
        </p:spPr>
        <p:txBody>
          <a:bodyPr/>
          <a:lstStyle>
            <a:lvl1pPr marL="0" indent="0" algn="ctr">
              <a:buNone/>
              <a:defRPr>
                <a:solidFill>
                  <a:srgbClr val="8661C5"/>
                </a:solidFill>
                <a:latin typeface="+mj-lt"/>
              </a:defRPr>
            </a:lvl1pPr>
          </a:lstStyle>
          <a:p>
            <a:pPr lvl="0"/>
            <a:r>
              <a:rPr lang="en-US"/>
              <a:t>Item one</a:t>
            </a:r>
          </a:p>
        </p:txBody>
      </p:sp>
      <p:sp>
        <p:nvSpPr>
          <p:cNvPr id="25" name="Text Placeholder 21">
            <a:extLst>
              <a:ext uri="{FF2B5EF4-FFF2-40B4-BE49-F238E27FC236}">
                <a16:creationId xmlns:a16="http://schemas.microsoft.com/office/drawing/2014/main" id="{A1C74E2A-3DAF-46B9-A534-8E08ABF47BAF}"/>
              </a:ext>
            </a:extLst>
          </p:cNvPr>
          <p:cNvSpPr>
            <a:spLocks noGrp="1"/>
          </p:cNvSpPr>
          <p:nvPr>
            <p:ph type="body" sz="quarter" idx="14" hasCustomPrompt="1"/>
          </p:nvPr>
        </p:nvSpPr>
        <p:spPr>
          <a:xfrm>
            <a:off x="6190441" y="2113453"/>
            <a:ext cx="2481263" cy="3845851"/>
          </a:xfrm>
        </p:spPr>
        <p:txBody>
          <a:bodyPr/>
          <a:lstStyle>
            <a:lvl1pPr marL="0" indent="0" algn="ctr">
              <a:buNone/>
              <a:defRPr>
                <a:solidFill>
                  <a:srgbClr val="8661C5"/>
                </a:solidFill>
                <a:latin typeface="+mj-lt"/>
              </a:defRPr>
            </a:lvl1pPr>
          </a:lstStyle>
          <a:p>
            <a:pPr lvl="0"/>
            <a:r>
              <a:rPr lang="en-US"/>
              <a:t>Item one</a:t>
            </a:r>
          </a:p>
        </p:txBody>
      </p:sp>
      <p:sp>
        <p:nvSpPr>
          <p:cNvPr id="26" name="Title 25">
            <a:extLst>
              <a:ext uri="{FF2B5EF4-FFF2-40B4-BE49-F238E27FC236}">
                <a16:creationId xmlns:a16="http://schemas.microsoft.com/office/drawing/2014/main" id="{89F7AD58-0B5D-4ACA-861B-9E24B12C9AE5}"/>
              </a:ext>
            </a:extLst>
          </p:cNvPr>
          <p:cNvSpPr>
            <a:spLocks noGrp="1"/>
          </p:cNvSpPr>
          <p:nvPr>
            <p:ph type="title" hasCustomPrompt="1"/>
          </p:nvPr>
        </p:nvSpPr>
        <p:spPr>
          <a:xfrm>
            <a:off x="542651" y="584223"/>
            <a:ext cx="6329635" cy="553998"/>
          </a:xfrm>
        </p:spPr>
        <p:txBody>
          <a:bodyPr/>
          <a:lstStyle>
            <a:lvl1pPr>
              <a:defRPr>
                <a:solidFill>
                  <a:schemeClr val="bg1"/>
                </a:solidFill>
              </a:defRPr>
            </a:lvl1pPr>
          </a:lstStyle>
          <a:p>
            <a:r>
              <a:rPr lang="en-US"/>
              <a:t>Title</a:t>
            </a:r>
          </a:p>
        </p:txBody>
      </p:sp>
    </p:spTree>
    <p:extLst>
      <p:ext uri="{BB962C8B-B14F-4D97-AF65-F5344CB8AC3E}">
        <p14:creationId xmlns:p14="http://schemas.microsoft.com/office/powerpoint/2010/main" val="23808075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_Title square photo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7733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533E1-5FDE-4C0D-A4E1-E282ADBDA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D2EB95-8034-44F8-9C32-23B89F698B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B2CDD3-C4B8-41A2-9DD2-FC78EC5FBA40}"/>
              </a:ext>
            </a:extLst>
          </p:cNvPr>
          <p:cNvSpPr>
            <a:spLocks noGrp="1"/>
          </p:cNvSpPr>
          <p:nvPr>
            <p:ph type="dt" sz="half" idx="10"/>
          </p:nvPr>
        </p:nvSpPr>
        <p:spPr/>
        <p:txBody>
          <a:bodyPr/>
          <a:lstStyle/>
          <a:p>
            <a:fld id="{752C6CA9-F17B-4714-874E-78522D0567DF}" type="datetimeFigureOut">
              <a:rPr lang="en-US" smtClean="0"/>
              <a:t>8/21/2023</a:t>
            </a:fld>
            <a:endParaRPr lang="en-US"/>
          </a:p>
        </p:txBody>
      </p:sp>
      <p:sp>
        <p:nvSpPr>
          <p:cNvPr id="5" name="Footer Placeholder 4">
            <a:extLst>
              <a:ext uri="{FF2B5EF4-FFF2-40B4-BE49-F238E27FC236}">
                <a16:creationId xmlns:a16="http://schemas.microsoft.com/office/drawing/2014/main" id="{52BB2809-C9D5-47AB-B973-848284C421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A60DAE-6C52-4BFE-9529-7E1F0077F464}"/>
              </a:ext>
            </a:extLst>
          </p:cNvPr>
          <p:cNvSpPr>
            <a:spLocks noGrp="1"/>
          </p:cNvSpPr>
          <p:nvPr>
            <p:ph type="sldNum" sz="quarter" idx="12"/>
          </p:nvPr>
        </p:nvSpPr>
        <p:spPr/>
        <p:txBody>
          <a:bodyPr/>
          <a:lstStyle/>
          <a:p>
            <a:fld id="{784EBD38-15C8-4323-90E6-E65E513A107B}" type="slidenum">
              <a:rPr lang="en-US" smtClean="0"/>
              <a:t>‹#›</a:t>
            </a:fld>
            <a:endParaRPr lang="en-US"/>
          </a:p>
        </p:txBody>
      </p:sp>
    </p:spTree>
    <p:extLst>
      <p:ext uri="{BB962C8B-B14F-4D97-AF65-F5344CB8AC3E}">
        <p14:creationId xmlns:p14="http://schemas.microsoft.com/office/powerpoint/2010/main" val="41771659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Custom Layout">
    <p:bg>
      <p:bgPr>
        <a:solidFill>
          <a:srgbClr val="0078D7"/>
        </a:solidFill>
        <a:effectLst/>
      </p:bgPr>
    </p:bg>
    <p:spTree>
      <p:nvGrpSpPr>
        <p:cNvPr id="1" name=""/>
        <p:cNvGrpSpPr/>
        <p:nvPr/>
      </p:nvGrpSpPr>
      <p:grpSpPr>
        <a:xfrm>
          <a:off x="0" y="0"/>
          <a:ext cx="0" cy="0"/>
          <a:chOff x="0" y="0"/>
          <a:chExt cx="0" cy="0"/>
        </a:xfrm>
      </p:grpSpPr>
      <p:cxnSp>
        <p:nvCxnSpPr>
          <p:cNvPr id="11" name="Straight Connector 10"/>
          <p:cNvCxnSpPr/>
          <p:nvPr userDrawn="1"/>
        </p:nvCxnSpPr>
        <p:spPr>
          <a:xfrm>
            <a:off x="361060" y="1028909"/>
            <a:ext cx="11468324" cy="0"/>
          </a:xfrm>
          <a:prstGeom prst="line">
            <a:avLst/>
          </a:prstGeom>
          <a:ln w="25400">
            <a:solidFill>
              <a:schemeClr val="bg1">
                <a:alpha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 Placeholder 13"/>
          <p:cNvSpPr>
            <a:spLocks noGrp="1"/>
          </p:cNvSpPr>
          <p:nvPr>
            <p:ph type="body" sz="quarter" idx="10" hasCustomPrompt="1"/>
          </p:nvPr>
        </p:nvSpPr>
        <p:spPr>
          <a:xfrm>
            <a:off x="264175" y="2483886"/>
            <a:ext cx="7692757" cy="1267002"/>
          </a:xfrm>
        </p:spPr>
        <p:txBody>
          <a:bodyPr vert="horz" wrap="square" lIns="91440" tIns="91440" rIns="91440" bIns="91440" rtlCol="0" anchor="ctr">
            <a:noAutofit/>
          </a:bodyPr>
          <a:lstStyle>
            <a:lvl1pPr marL="0" indent="0">
              <a:buNone/>
              <a:defRPr lang="en-US" sz="6000" b="0" cap="none" smtClean="0">
                <a:ln w="3175">
                  <a:noFill/>
                </a:ln>
                <a:solidFill>
                  <a:schemeClr val="bg1"/>
                </a:solidFill>
                <a:effectLst/>
                <a:cs typeface="Segoe UI" pitchFamily="34" charset="0"/>
              </a:defRPr>
            </a:lvl1pPr>
            <a:lvl2pPr marL="336145" indent="0">
              <a:buNone/>
              <a:defRPr lang="en-US" smtClean="0"/>
            </a:lvl2pPr>
            <a:lvl3pPr marL="560241" indent="0">
              <a:buNone/>
              <a:defRPr lang="en-US" smtClean="0"/>
            </a:lvl3pPr>
            <a:lvl4pPr marL="784338" indent="0">
              <a:buNone/>
              <a:defRPr lang="en-US" smtClean="0"/>
            </a:lvl4pPr>
            <a:lvl5pPr marL="1008435" indent="0">
              <a:buNone/>
              <a:defRPr lang="en-US"/>
            </a:lvl5pPr>
          </a:lstStyle>
          <a:p>
            <a:pPr lvl="0">
              <a:spcBef>
                <a:spcPct val="0"/>
              </a:spcBef>
            </a:pPr>
            <a:r>
              <a:rPr lang="en-US"/>
              <a:t>Section title</a:t>
            </a:r>
          </a:p>
        </p:txBody>
      </p:sp>
      <p:sp>
        <p:nvSpPr>
          <p:cNvPr id="16" name="Text Placeholder 15"/>
          <p:cNvSpPr>
            <a:spLocks noGrp="1"/>
          </p:cNvSpPr>
          <p:nvPr>
            <p:ph type="body" sz="quarter" idx="11" hasCustomPrompt="1"/>
          </p:nvPr>
        </p:nvSpPr>
        <p:spPr>
          <a:xfrm>
            <a:off x="334431" y="3968977"/>
            <a:ext cx="7622502" cy="553998"/>
          </a:xfrm>
          <a:noFill/>
        </p:spPr>
        <p:txBody>
          <a:bodyPr vert="horz" wrap="square" lIns="91440" tIns="91440" rIns="91440" bIns="91440" rtlCol="0" anchor="ctr" anchorCtr="0">
            <a:spAutoFit/>
          </a:bodyPr>
          <a:lstStyle>
            <a:lvl1pPr marL="0" indent="0">
              <a:buFont typeface="Arial" panose="020B0604020202020204" pitchFamily="34" charset="0"/>
              <a:buNone/>
              <a:defRPr lang="en-US" sz="2400" spc="98" baseline="0" dirty="0">
                <a:ln w="3175">
                  <a:noFill/>
                </a:ln>
                <a:solidFill>
                  <a:schemeClr val="bg1"/>
                </a:solidFill>
                <a:latin typeface="Segoe UI Semilight" panose="020B0402040204020203" pitchFamily="34" charset="0"/>
                <a:cs typeface="Segoe UI Semilight" panose="020B0402040204020203" pitchFamily="34" charset="0"/>
              </a:defRPr>
            </a:lvl1pPr>
          </a:lstStyle>
          <a:p>
            <a:pPr marL="0" lvl="0">
              <a:spcBef>
                <a:spcPct val="0"/>
              </a:spcBef>
            </a:pPr>
            <a:r>
              <a:rPr lang="en-US"/>
              <a:t>Subtitle</a:t>
            </a:r>
          </a:p>
        </p:txBody>
      </p:sp>
    </p:spTree>
    <p:extLst>
      <p:ext uri="{BB962C8B-B14F-4D97-AF65-F5344CB8AC3E}">
        <p14:creationId xmlns:p14="http://schemas.microsoft.com/office/powerpoint/2010/main" val="1305642835"/>
      </p:ext>
    </p:extLst>
  </p:cSld>
  <p:clrMapOvr>
    <a:masterClrMapping/>
  </p:clrMapOvr>
  <p:transition advClick="0" advTm="0">
    <p:push dir="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B612B5-5854-4A4E-BE60-DB8CEE028D3B}"/>
              </a:ext>
            </a:extLst>
          </p:cNvPr>
          <p:cNvSpPr>
            <a:spLocks noGrp="1"/>
          </p:cNvSpPr>
          <p:nvPr>
            <p:ph type="dt" sz="half" idx="10"/>
          </p:nvPr>
        </p:nvSpPr>
        <p:spPr/>
        <p:txBody>
          <a:bodyPr/>
          <a:lstStyle/>
          <a:p>
            <a:fld id="{7AA3E7B5-3B59-41D4-884E-8FB359784AAC}" type="datetimeFigureOut">
              <a:rPr lang="en-US" smtClean="0"/>
              <a:t>8/21/2023</a:t>
            </a:fld>
            <a:endParaRPr lang="en-US"/>
          </a:p>
        </p:txBody>
      </p:sp>
      <p:sp>
        <p:nvSpPr>
          <p:cNvPr id="3" name="Footer Placeholder 2">
            <a:extLst>
              <a:ext uri="{FF2B5EF4-FFF2-40B4-BE49-F238E27FC236}">
                <a16:creationId xmlns:a16="http://schemas.microsoft.com/office/drawing/2014/main" id="{ABB4E8E1-604B-4B7F-80AF-A6DE1EAE65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AEEE873-E32B-4302-89B2-846108D9062B}"/>
              </a:ext>
            </a:extLst>
          </p:cNvPr>
          <p:cNvSpPr>
            <a:spLocks noGrp="1"/>
          </p:cNvSpPr>
          <p:nvPr>
            <p:ph type="sldNum" sz="quarter" idx="12"/>
          </p:nvPr>
        </p:nvSpPr>
        <p:spPr/>
        <p:txBody>
          <a:bodyPr/>
          <a:lstStyle/>
          <a:p>
            <a:fld id="{4F1BD0E8-4FE4-4E06-857A-12FF1B4E0E56}" type="slidenum">
              <a:rPr lang="en-US" smtClean="0"/>
              <a:t>‹#›</a:t>
            </a:fld>
            <a:endParaRPr lang="en-US"/>
          </a:p>
        </p:txBody>
      </p:sp>
    </p:spTree>
    <p:extLst>
      <p:ext uri="{BB962C8B-B14F-4D97-AF65-F5344CB8AC3E}">
        <p14:creationId xmlns:p14="http://schemas.microsoft.com/office/powerpoint/2010/main" val="3325960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58E5DEAA-52E3-4DF1-84F4-B9AE216B1CBC}"/>
              </a:ext>
            </a:extLst>
          </p:cNvPr>
          <p:cNvSpPr/>
          <p:nvPr userDrawn="1"/>
        </p:nvSpPr>
        <p:spPr bwMode="auto">
          <a:xfrm>
            <a:off x="-2496" y="405474"/>
            <a:ext cx="10043198" cy="63500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5216" y="459876"/>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C1F8B61-A488-48B5-96D0-09199F574D9E}"/>
              </a:ext>
            </a:extLst>
          </p:cNvPr>
          <p:cNvSpPr/>
          <p:nvPr userDrawn="1"/>
        </p:nvSpPr>
        <p:spPr bwMode="auto">
          <a:xfrm>
            <a:off x="0" y="0"/>
            <a:ext cx="5092063" cy="6858000"/>
          </a:xfrm>
          <a:prstGeom prst="rect">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IN" sz="2745">
                <a:gradFill>
                  <a:gsLst>
                    <a:gs pos="0">
                      <a:srgbClr val="FFFFFF"/>
                    </a:gs>
                    <a:gs pos="100000">
                      <a:srgbClr val="FFFFFF"/>
                    </a:gs>
                  </a:gsLst>
                  <a:lin ang="5400000" scaled="0"/>
                </a:gradFill>
                <a:ea typeface="Segoe UI" pitchFamily="34" charset="0"/>
                <a:cs typeface="Segoe UI" pitchFamily="34" charset="0"/>
              </a:rPr>
              <a:t>Agenda</a:t>
            </a:r>
          </a:p>
        </p:txBody>
      </p:sp>
      <p:pic>
        <p:nvPicPr>
          <p:cNvPr id="5" name="MS logo gray - EMF">
            <a:extLst>
              <a:ext uri="{FF2B5EF4-FFF2-40B4-BE49-F238E27FC236}">
                <a16:creationId xmlns:a16="http://schemas.microsoft.com/office/drawing/2014/main" id="{3BE610BF-47A4-48F7-98CA-25B413182016}"/>
              </a:ext>
            </a:extLst>
          </p:cNvPr>
          <p:cNvPicPr>
            <a:picLocks noChangeAspect="1"/>
          </p:cNvPicPr>
          <p:nvPr userDrawn="1"/>
        </p:nvPicPr>
        <p:blipFill>
          <a:blip r:embed="rId2"/>
          <a:stretch>
            <a:fillRect/>
          </a:stretch>
        </p:blipFill>
        <p:spPr bwMode="black">
          <a:xfrm>
            <a:off x="11111436" y="163211"/>
            <a:ext cx="917173" cy="196431"/>
          </a:xfrm>
          <a:prstGeom prst="rect">
            <a:avLst/>
          </a:prstGeom>
        </p:spPr>
      </p:pic>
    </p:spTree>
    <p:extLst>
      <p:ext uri="{BB962C8B-B14F-4D97-AF65-F5344CB8AC3E}">
        <p14:creationId xmlns:p14="http://schemas.microsoft.com/office/powerpoint/2010/main" val="876736892"/>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DB38B-1C29-47AB-908B-D2165BA7EF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3FCEE9-2389-4D01-8631-44F2D90FEE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905BFA-69D6-4E06-924B-A535EC4BAD0C}"/>
              </a:ext>
            </a:extLst>
          </p:cNvPr>
          <p:cNvSpPr>
            <a:spLocks noGrp="1"/>
          </p:cNvSpPr>
          <p:nvPr>
            <p:ph type="dt" sz="half" idx="10"/>
          </p:nvPr>
        </p:nvSpPr>
        <p:spPr/>
        <p:txBody>
          <a:bodyPr/>
          <a:lstStyle/>
          <a:p>
            <a:fld id="{9720D9C9-5D6F-4C12-95A6-98B63F79B2B0}" type="datetimeFigureOut">
              <a:rPr lang="en-US" smtClean="0"/>
              <a:t>8/21/2023</a:t>
            </a:fld>
            <a:endParaRPr lang="en-US"/>
          </a:p>
        </p:txBody>
      </p:sp>
      <p:sp>
        <p:nvSpPr>
          <p:cNvPr id="5" name="Footer Placeholder 4">
            <a:extLst>
              <a:ext uri="{FF2B5EF4-FFF2-40B4-BE49-F238E27FC236}">
                <a16:creationId xmlns:a16="http://schemas.microsoft.com/office/drawing/2014/main" id="{FC5CE9A0-84D6-410F-9F99-AC5E9E1167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CEEAD-D453-46EF-B9BC-0A003E5EB9F0}"/>
              </a:ext>
            </a:extLst>
          </p:cNvPr>
          <p:cNvSpPr>
            <a:spLocks noGrp="1"/>
          </p:cNvSpPr>
          <p:nvPr>
            <p:ph type="sldNum" sz="quarter" idx="12"/>
          </p:nvPr>
        </p:nvSpPr>
        <p:spPr/>
        <p:txBody>
          <a:bodyPr/>
          <a:lstStyle/>
          <a:p>
            <a:fld id="{554C8C76-C25B-4D61-A397-94185C765B17}" type="slidenum">
              <a:rPr lang="en-US" smtClean="0"/>
              <a:t>‹#›</a:t>
            </a:fld>
            <a:endParaRPr lang="en-US"/>
          </a:p>
        </p:txBody>
      </p:sp>
    </p:spTree>
    <p:extLst>
      <p:ext uri="{BB962C8B-B14F-4D97-AF65-F5344CB8AC3E}">
        <p14:creationId xmlns:p14="http://schemas.microsoft.com/office/powerpoint/2010/main" val="344195060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92314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9" name="Pentagon 8">
            <a:extLst>
              <a:ext uri="{FF2B5EF4-FFF2-40B4-BE49-F238E27FC236}">
                <a16:creationId xmlns:a16="http://schemas.microsoft.com/office/drawing/2014/main" id="{FAD011FA-E3BF-6E42-ABB8-8A2ED641302F}"/>
              </a:ext>
            </a:extLst>
          </p:cNvPr>
          <p:cNvSpPr/>
          <p:nvPr userDrawn="1"/>
        </p:nvSpPr>
        <p:spPr bwMode="auto">
          <a:xfrm>
            <a:off x="0" y="4666414"/>
            <a:ext cx="5134708"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3057" y="3139219"/>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77D0D59A-013E-7845-B62A-5E61296D3255}"/>
              </a:ext>
            </a:extLst>
          </p:cNvPr>
          <p:cNvSpPr>
            <a:spLocks noGrp="1"/>
          </p:cNvSpPr>
          <p:nvPr>
            <p:ph type="pic" sz="quarter" idx="11" hasCustomPrompt="1"/>
          </p:nvPr>
        </p:nvSpPr>
        <p:spPr bwMode="gray">
          <a:xfrm>
            <a:off x="5334000" y="0"/>
            <a:ext cx="6858000" cy="6858000"/>
          </a:xfrm>
          <a:blipFill>
            <a:blip r:embed="rId3"/>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0" name="Text Placeholder 4">
            <a:extLst>
              <a:ext uri="{FF2B5EF4-FFF2-40B4-BE49-F238E27FC236}">
                <a16:creationId xmlns:a16="http://schemas.microsoft.com/office/drawing/2014/main" id="{5C72A315-31D6-7840-977F-8C6E37686F96}"/>
              </a:ext>
            </a:extLst>
          </p:cNvPr>
          <p:cNvSpPr>
            <a:spLocks noGrp="1"/>
          </p:cNvSpPr>
          <p:nvPr>
            <p:ph type="body" sz="quarter" idx="12" hasCustomPrompt="1"/>
          </p:nvPr>
        </p:nvSpPr>
        <p:spPr>
          <a:xfrm>
            <a:off x="584200" y="4812508"/>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8" name="Pentagon 7">
            <a:extLst>
              <a:ext uri="{FF2B5EF4-FFF2-40B4-BE49-F238E27FC236}">
                <a16:creationId xmlns:a16="http://schemas.microsoft.com/office/drawing/2014/main" id="{862273FA-DB3B-5E46-B03C-59BA866AB5D2}"/>
              </a:ext>
            </a:extLst>
          </p:cNvPr>
          <p:cNvSpPr/>
          <p:nvPr userDrawn="1"/>
        </p:nvSpPr>
        <p:spPr bwMode="auto">
          <a:xfrm>
            <a:off x="0" y="4666414"/>
            <a:ext cx="5134708"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3135306"/>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9" name="Text Placeholder 4">
            <a:extLst>
              <a:ext uri="{FF2B5EF4-FFF2-40B4-BE49-F238E27FC236}">
                <a16:creationId xmlns:a16="http://schemas.microsoft.com/office/drawing/2014/main" id="{4095732B-CFD1-F34A-81AE-A44A1DA46EED}"/>
              </a:ext>
            </a:extLst>
          </p:cNvPr>
          <p:cNvSpPr>
            <a:spLocks noGrp="1"/>
          </p:cNvSpPr>
          <p:nvPr>
            <p:ph type="body" sz="quarter" idx="13" hasCustomPrompt="1"/>
          </p:nvPr>
        </p:nvSpPr>
        <p:spPr>
          <a:xfrm>
            <a:off x="583057" y="4813895"/>
            <a:ext cx="4164583"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A99EAB06-F5BF-6B44-BB88-239F5A7F77D7}"/>
              </a:ext>
            </a:extLst>
          </p:cNvPr>
          <p:cNvSpPr>
            <a:spLocks noGrp="1"/>
          </p:cNvSpPr>
          <p:nvPr>
            <p:ph type="pic" sz="quarter" idx="11" hasCustomPrompt="1"/>
          </p:nvPr>
        </p:nvSpPr>
        <p:spPr bwMode="gray">
          <a:xfrm>
            <a:off x="5334000" y="0"/>
            <a:ext cx="6858000" cy="6858000"/>
          </a:xfrm>
          <a:blipFill>
            <a:blip r:embed="rId3"/>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6" name="Pentagon 5">
            <a:extLst>
              <a:ext uri="{FF2B5EF4-FFF2-40B4-BE49-F238E27FC236}">
                <a16:creationId xmlns:a16="http://schemas.microsoft.com/office/drawing/2014/main" id="{689B9564-872E-D643-A81A-ABBA0ECDE1AB}"/>
              </a:ext>
            </a:extLst>
          </p:cNvPr>
          <p:cNvSpPr/>
          <p:nvPr userDrawn="1"/>
        </p:nvSpPr>
        <p:spPr bwMode="auto">
          <a:xfrm>
            <a:off x="0" y="3797805"/>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7" name="Pentagon 6">
            <a:extLst>
              <a:ext uri="{FF2B5EF4-FFF2-40B4-BE49-F238E27FC236}">
                <a16:creationId xmlns:a16="http://schemas.microsoft.com/office/drawing/2014/main" id="{64D899A3-05C7-4146-A498-3D87ACC14AB1}"/>
              </a:ext>
            </a:extLst>
          </p:cNvPr>
          <p:cNvSpPr/>
          <p:nvPr userDrawn="1"/>
        </p:nvSpPr>
        <p:spPr bwMode="auto">
          <a:xfrm>
            <a:off x="0" y="3797805"/>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entagon 22">
            <a:extLst>
              <a:ext uri="{FF2B5EF4-FFF2-40B4-BE49-F238E27FC236}">
                <a16:creationId xmlns:a16="http://schemas.microsoft.com/office/drawing/2014/main" id="{DD617B78-A437-4CED-A24E-350788BF9549}"/>
              </a:ext>
              <a:ext uri="{C183D7F6-B498-43B3-948B-1728B52AA6E4}">
                <adec:decorative xmlns:adec="http://schemas.microsoft.com/office/drawing/2017/decorative" val="1"/>
              </a:ext>
            </a:extLst>
          </p:cNvPr>
          <p:cNvSpPr/>
          <p:nvPr userDrawn="1"/>
        </p:nvSpPr>
        <p:spPr bwMode="auto">
          <a:xfrm>
            <a:off x="0" y="-15424"/>
            <a:ext cx="7550498" cy="1769750"/>
          </a:xfrm>
          <a:prstGeom prst="homePlat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4200" y="639978"/>
            <a:ext cx="6193143"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
        <p:nvSpPr>
          <p:cNvPr id="6" name="Content Placeholder 3">
            <a:extLst>
              <a:ext uri="{FF2B5EF4-FFF2-40B4-BE49-F238E27FC236}">
                <a16:creationId xmlns:a16="http://schemas.microsoft.com/office/drawing/2014/main" id="{011D20A6-12AF-4C93-80EF-9D8526E7ACF5}"/>
              </a:ext>
            </a:extLst>
          </p:cNvPr>
          <p:cNvSpPr>
            <a:spLocks noGrp="1"/>
          </p:cNvSpPr>
          <p:nvPr>
            <p:ph sz="quarter" idx="10"/>
          </p:nvPr>
        </p:nvSpPr>
        <p:spPr>
          <a:xfrm>
            <a:off x="584200" y="2200458"/>
            <a:ext cx="11018838" cy="4068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7726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3" name="Arrow: Pentagon 2">
            <a:extLst>
              <a:ext uri="{FF2B5EF4-FFF2-40B4-BE49-F238E27FC236}">
                <a16:creationId xmlns:a16="http://schemas.microsoft.com/office/drawing/2014/main" id="{120E2B2C-63ED-41B9-8CC5-EEDAC685BA57}"/>
              </a:ext>
            </a:extLst>
          </p:cNvPr>
          <p:cNvSpPr/>
          <p:nvPr userDrawn="1"/>
        </p:nvSpPr>
        <p:spPr bwMode="auto">
          <a:xfrm>
            <a:off x="-2496" y="3837773"/>
            <a:ext cx="10043198" cy="596900"/>
          </a:xfrm>
          <a:prstGeom prst="homePlat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Subsection divider</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cstate="email">
              <a:extLst>
                <a:ext uri="{28A0092B-C50C-407E-A947-70E740481C1C}">
                  <a14:useLocalDpi xmlns:a14="http://schemas.microsoft.com/office/drawing/2010/main"/>
                </a:ext>
              </a:extLst>
            </a:blip>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a:headEnd type="none" w="lg" len="med"/>
            <a:tailEnd type="none" w="lg" len="med"/>
          </a:ln>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AECE89-1BC2-5B49-89D5-23FF71A9E6AA}"/>
              </a:ext>
            </a:extLst>
          </p:cNvPr>
          <p:cNvPicPr>
            <a:picLocks noChangeAspect="1"/>
          </p:cNvPicPr>
          <p:nvPr userDrawn="1"/>
        </p:nvPicPr>
        <p:blipFill>
          <a:blip r:embed="rId2">
            <a:biLevel thresh="50000"/>
          </a:blip>
          <a:stretch>
            <a:fillRect/>
          </a:stretch>
        </p:blipFill>
        <p:spPr>
          <a:xfrm>
            <a:off x="0" y="0"/>
            <a:ext cx="4470400" cy="6858000"/>
          </a:xfrm>
          <a:prstGeom prst="rect">
            <a:avLst/>
          </a:prstGeom>
        </p:spPr>
      </p:pic>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a:headEnd type="none" w="lg" len="med"/>
            <a:tailEnd type="none" w="lg" len="med"/>
          </a:ln>
        </p:spPr>
        <p:style>
          <a:lnRef idx="1">
            <a:schemeClr val="dk1"/>
          </a:lnRef>
          <a:fillRef idx="0">
            <a:schemeClr val="dk1"/>
          </a:fillRef>
          <a:effectRef idx="0">
            <a:schemeClr val="dk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7" name="Pentagon 6">
            <a:extLst>
              <a:ext uri="{FF2B5EF4-FFF2-40B4-BE49-F238E27FC236}">
                <a16:creationId xmlns:a16="http://schemas.microsoft.com/office/drawing/2014/main" id="{1948678A-A388-994C-92BA-B59AB248FBD1}"/>
              </a:ext>
            </a:extLst>
          </p:cNvPr>
          <p:cNvSpPr/>
          <p:nvPr userDrawn="1"/>
        </p:nvSpPr>
        <p:spPr bwMode="auto">
          <a:xfrm>
            <a:off x="0" y="3814919"/>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6" name="Text Placeholder 4">
            <a:extLst>
              <a:ext uri="{FF2B5EF4-FFF2-40B4-BE49-F238E27FC236}">
                <a16:creationId xmlns:a16="http://schemas.microsoft.com/office/drawing/2014/main" id="{1B7591F1-A5EA-C144-9979-5A3C2269CD14}"/>
              </a:ext>
            </a:extLst>
          </p:cNvPr>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08E4D7-4C40-8E49-B41F-C1787CA0968B}"/>
              </a:ext>
            </a:extLst>
          </p:cNvPr>
          <p:cNvPicPr>
            <a:picLocks noChangeAspect="1"/>
          </p:cNvPicPr>
          <p:nvPr userDrawn="1"/>
        </p:nvPicPr>
        <p:blipFill>
          <a:blip r:embed="rId2">
            <a:biLevel thresh="25000"/>
          </a:blip>
          <a:stretch>
            <a:fillRect/>
          </a:stretch>
        </p:blipFill>
        <p:spPr>
          <a:xfrm>
            <a:off x="0" y="3814177"/>
            <a:ext cx="10769600" cy="635000"/>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6" name="Text Placeholder 4">
            <a:extLst>
              <a:ext uri="{FF2B5EF4-FFF2-40B4-BE49-F238E27FC236}">
                <a16:creationId xmlns:a16="http://schemas.microsoft.com/office/drawing/2014/main" id="{308CD65D-27BB-B641-AF00-F97CFF3CBAB4}"/>
              </a:ext>
            </a:extLst>
          </p:cNvPr>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4" name="Pentagon 3">
            <a:extLst>
              <a:ext uri="{FF2B5EF4-FFF2-40B4-BE49-F238E27FC236}">
                <a16:creationId xmlns:a16="http://schemas.microsoft.com/office/drawing/2014/main" id="{92E94F49-01C4-4C49-BC08-97BD3ED98980}"/>
              </a:ext>
            </a:extLst>
          </p:cNvPr>
          <p:cNvSpPr/>
          <p:nvPr userDrawn="1"/>
        </p:nvSpPr>
        <p:spPr bwMode="auto">
          <a:xfrm>
            <a:off x="0" y="2965470"/>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4" name="Pentagon 3">
            <a:extLst>
              <a:ext uri="{FF2B5EF4-FFF2-40B4-BE49-F238E27FC236}">
                <a16:creationId xmlns:a16="http://schemas.microsoft.com/office/drawing/2014/main" id="{362AD1F4-2EC0-EB41-9B14-E2F1B15FF006}"/>
              </a:ext>
            </a:extLst>
          </p:cNvPr>
          <p:cNvSpPr/>
          <p:nvPr userDrawn="1"/>
        </p:nvSpPr>
        <p:spPr bwMode="auto">
          <a:xfrm>
            <a:off x="0" y="2965470"/>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Pentagon 3">
            <a:extLst>
              <a:ext uri="{FF2B5EF4-FFF2-40B4-BE49-F238E27FC236}">
                <a16:creationId xmlns:a16="http://schemas.microsoft.com/office/drawing/2014/main" id="{0B6C020B-EB66-B34E-9169-1D7D4C96DA91}"/>
              </a:ext>
            </a:extLst>
          </p:cNvPr>
          <p:cNvSpPr/>
          <p:nvPr userDrawn="1"/>
        </p:nvSpPr>
        <p:spPr bwMode="auto">
          <a:xfrm>
            <a:off x="0" y="403809"/>
            <a:ext cx="10257692" cy="633515"/>
          </a:xfrm>
          <a:prstGeom prst="homePlat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1">
            <a:extLst>
              <a:ext uri="{FF2B5EF4-FFF2-40B4-BE49-F238E27FC236}">
                <a16:creationId xmlns:a16="http://schemas.microsoft.com/office/drawing/2014/main" id="{E2B6DF00-0666-1746-B302-479E5AE0694D}"/>
              </a:ext>
            </a:extLst>
          </p:cNvPr>
          <p:cNvSpPr>
            <a:spLocks noGrp="1"/>
          </p:cNvSpPr>
          <p:nvPr>
            <p:ph type="title" hasCustomPrompt="1"/>
          </p:nvPr>
        </p:nvSpPr>
        <p:spPr>
          <a:xfrm>
            <a:off x="585216" y="459876"/>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emf"/><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37" Type="http://schemas.openxmlformats.org/officeDocument/2006/relationships/image" Target="../media/image1.emf"/><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theme" Target="../theme/theme2.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8" Type="http://schemas.openxmlformats.org/officeDocument/2006/relationships/slideLayout" Target="../slideLayouts/slideLayout45.xml"/><Relationship Id="rId3"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9" Type="http://schemas.openxmlformats.org/officeDocument/2006/relationships/slideLayout" Target="../slideLayouts/slideLayout111.xml"/><Relationship Id="rId21" Type="http://schemas.openxmlformats.org/officeDocument/2006/relationships/slideLayout" Target="../slideLayouts/slideLayout93.xml"/><Relationship Id="rId34" Type="http://schemas.openxmlformats.org/officeDocument/2006/relationships/slideLayout" Target="../slideLayouts/slideLayout106.xml"/><Relationship Id="rId42" Type="http://schemas.openxmlformats.org/officeDocument/2006/relationships/image" Target="../media/image1.emf"/><Relationship Id="rId7" Type="http://schemas.openxmlformats.org/officeDocument/2006/relationships/slideLayout" Target="../slideLayouts/slideLayout79.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41" Type="http://schemas.openxmlformats.org/officeDocument/2006/relationships/theme" Target="../theme/theme3.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37" Type="http://schemas.openxmlformats.org/officeDocument/2006/relationships/slideLayout" Target="../slideLayouts/slideLayout109.xml"/><Relationship Id="rId40" Type="http://schemas.openxmlformats.org/officeDocument/2006/relationships/slideLayout" Target="../slideLayouts/slideLayout112.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slideLayout" Target="../slideLayouts/slideLayout108.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slideLayout" Target="../slideLayouts/slideLayout107.xml"/><Relationship Id="rId8" Type="http://schemas.openxmlformats.org/officeDocument/2006/relationships/slideLayout" Target="../slideLayouts/slideLayout80.xml"/><Relationship Id="rId3" Type="http://schemas.openxmlformats.org/officeDocument/2006/relationships/slideLayout" Target="../slideLayouts/slideLayout75.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38" Type="http://schemas.openxmlformats.org/officeDocument/2006/relationships/slideLayout" Target="../slideLayouts/slideLayout11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20.xml"/><Relationship Id="rId13" Type="http://schemas.openxmlformats.org/officeDocument/2006/relationships/slideLayout" Target="../slideLayouts/slideLayout125.xml"/><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slideLayout" Target="../slideLayouts/slideLayout124.xml"/><Relationship Id="rId17" Type="http://schemas.openxmlformats.org/officeDocument/2006/relationships/image" Target="../media/image1.emf"/><Relationship Id="rId2" Type="http://schemas.openxmlformats.org/officeDocument/2006/relationships/slideLayout" Target="../slideLayouts/slideLayout114.xml"/><Relationship Id="rId16" Type="http://schemas.openxmlformats.org/officeDocument/2006/relationships/theme" Target="../theme/theme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5" Type="http://schemas.openxmlformats.org/officeDocument/2006/relationships/slideLayout" Target="../slideLayouts/slideLayout12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 Id="rId14" Type="http://schemas.openxmlformats.org/officeDocument/2006/relationships/slideLayout" Target="../slideLayouts/slideLayout1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9" cstate="screen">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
        <p:nvSpPr>
          <p:cNvPr id="6" name="TextBox 5">
            <a:extLst>
              <a:ext uri="{FF2B5EF4-FFF2-40B4-BE49-F238E27FC236}">
                <a16:creationId xmlns:a16="http://schemas.microsoft.com/office/drawing/2014/main" id="{DD0ACCED-6FF1-DE85-F71B-EA0E55674123}"/>
              </a:ext>
            </a:extLst>
          </p:cNvPr>
          <p:cNvSpPr txBox="1"/>
          <p:nvPr>
            <p:extLst>
              <p:ext uri="{1162E1C5-73C7-4A58-AE30-91384D911F3F}">
                <p184:classification xmlns:p184="http://schemas.microsoft.com/office/powerpoint/2018/4/main" val="ftr"/>
              </p:ext>
            </p:extLst>
          </p:nvPr>
        </p:nvSpPr>
        <p:spPr>
          <a:xfrm>
            <a:off x="63500" y="66421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09" r:id="rId1"/>
    <p:sldLayoutId id="2147484610" r:id="rId2"/>
    <p:sldLayoutId id="2147484784" r:id="rId3"/>
    <p:sldLayoutId id="2147484786" r:id="rId4"/>
    <p:sldLayoutId id="2147484787" r:id="rId5"/>
    <p:sldLayoutId id="2147484584" r:id="rId6"/>
    <p:sldLayoutId id="2147484671" r:id="rId7"/>
    <p:sldLayoutId id="2147485039" r:id="rId8"/>
    <p:sldLayoutId id="2147484577" r:id="rId9"/>
    <p:sldLayoutId id="2147485036" r:id="rId10"/>
    <p:sldLayoutId id="2147485037" r:id="rId11"/>
    <p:sldLayoutId id="2147484710" r:id="rId12"/>
    <p:sldLayoutId id="2147484240" r:id="rId13"/>
    <p:sldLayoutId id="2147484736" r:id="rId14"/>
    <p:sldLayoutId id="2147484474" r:id="rId15"/>
    <p:sldLayoutId id="2147484603" r:id="rId16"/>
    <p:sldLayoutId id="2147484639" r:id="rId17"/>
    <p:sldLayoutId id="2147484751" r:id="rId18"/>
    <p:sldLayoutId id="2147484752" r:id="rId19"/>
    <p:sldLayoutId id="2147484777" r:id="rId20"/>
    <p:sldLayoutId id="2147484778" r:id="rId21"/>
    <p:sldLayoutId id="2147484779" r:id="rId22"/>
    <p:sldLayoutId id="2147484780" r:id="rId23"/>
    <p:sldLayoutId id="2147484781" r:id="rId24"/>
    <p:sldLayoutId id="2147484782" r:id="rId25"/>
    <p:sldLayoutId id="2147484783" r:id="rId26"/>
    <p:sldLayoutId id="2147484299" r:id="rId27"/>
    <p:sldLayoutId id="2147485086" r:id="rId28"/>
    <p:sldLayoutId id="2147485087" r:id="rId29"/>
    <p:sldLayoutId id="2147485090" r:id="rId30"/>
    <p:sldLayoutId id="2147485091" r:id="rId31"/>
    <p:sldLayoutId id="2147485092" r:id="rId32"/>
    <p:sldLayoutId id="2147485093" r:id="rId33"/>
    <p:sldLayoutId id="2147485095" r:id="rId34"/>
    <p:sldLayoutId id="2147485096" r:id="rId35"/>
    <p:sldLayoutId id="2147485098" r:id="rId36"/>
    <p:sldLayoutId id="2147485100" r:id="rId37"/>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7" cstate="screen">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
        <p:nvSpPr>
          <p:cNvPr id="6" name="TextBox 5">
            <a:extLst>
              <a:ext uri="{FF2B5EF4-FFF2-40B4-BE49-F238E27FC236}">
                <a16:creationId xmlns:a16="http://schemas.microsoft.com/office/drawing/2014/main" id="{554376BE-79DA-8E95-90EC-7D8CA71276B8}"/>
              </a:ext>
            </a:extLst>
          </p:cNvPr>
          <p:cNvSpPr txBox="1"/>
          <p:nvPr>
            <p:extLst>
              <p:ext uri="{1162E1C5-73C7-4A58-AE30-91384D911F3F}">
                <p184:classification xmlns:p184="http://schemas.microsoft.com/office/powerpoint/2018/4/main" val="ftr"/>
              </p:ext>
            </p:extLst>
          </p:nvPr>
        </p:nvSpPr>
        <p:spPr>
          <a:xfrm>
            <a:off x="63500" y="66421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27305654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8" r:id="rId33"/>
    <p:sldLayoutId id="2147483699" r:id="rId34"/>
    <p:sldLayoutId id="2147485202" r:id="rId3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2"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
        <p:nvSpPr>
          <p:cNvPr id="6" name="TextBox 5">
            <a:extLst>
              <a:ext uri="{FF2B5EF4-FFF2-40B4-BE49-F238E27FC236}">
                <a16:creationId xmlns:a16="http://schemas.microsoft.com/office/drawing/2014/main" id="{2519CC7E-D274-43EC-27EE-327AAC9B0021}"/>
              </a:ext>
            </a:extLst>
          </p:cNvPr>
          <p:cNvSpPr txBox="1"/>
          <p:nvPr>
            <p:extLst>
              <p:ext uri="{1162E1C5-73C7-4A58-AE30-91384D911F3F}">
                <p184:classification xmlns:p184="http://schemas.microsoft.com/office/powerpoint/2018/4/main" val="ftr"/>
              </p:ext>
            </p:extLst>
          </p:nvPr>
        </p:nvSpPr>
        <p:spPr>
          <a:xfrm>
            <a:off x="63500" y="66421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5103" r:id="rId2"/>
    <p:sldLayoutId id="2147485104" r:id="rId3"/>
    <p:sldLayoutId id="2147485105" r:id="rId4"/>
    <p:sldLayoutId id="2147485106" r:id="rId5"/>
    <p:sldLayoutId id="2147485107" r:id="rId6"/>
    <p:sldLayoutId id="2147485108" r:id="rId7"/>
    <p:sldLayoutId id="2147485109" r:id="rId8"/>
    <p:sldLayoutId id="2147485110" r:id="rId9"/>
    <p:sldLayoutId id="2147485111" r:id="rId10"/>
    <p:sldLayoutId id="2147485112" r:id="rId11"/>
    <p:sldLayoutId id="2147485113" r:id="rId12"/>
    <p:sldLayoutId id="2147485114" r:id="rId13"/>
    <p:sldLayoutId id="2147485115" r:id="rId14"/>
    <p:sldLayoutId id="2147485116" r:id="rId15"/>
    <p:sldLayoutId id="2147485117" r:id="rId16"/>
    <p:sldLayoutId id="2147485118" r:id="rId17"/>
    <p:sldLayoutId id="2147485119" r:id="rId18"/>
    <p:sldLayoutId id="2147485120" r:id="rId19"/>
    <p:sldLayoutId id="2147485121" r:id="rId20"/>
    <p:sldLayoutId id="2147484785" r:id="rId21"/>
    <p:sldLayoutId id="2147485122" r:id="rId22"/>
    <p:sldLayoutId id="2147484249" r:id="rId23"/>
    <p:sldLayoutId id="2147484640" r:id="rId24"/>
    <p:sldLayoutId id="2147485123" r:id="rId25"/>
    <p:sldLayoutId id="2147484583" r:id="rId26"/>
    <p:sldLayoutId id="2147485124" r:id="rId27"/>
    <p:sldLayoutId id="2147484673" r:id="rId28"/>
    <p:sldLayoutId id="2147484585" r:id="rId29"/>
    <p:sldLayoutId id="2147485125" r:id="rId30"/>
    <p:sldLayoutId id="2147484263" r:id="rId31"/>
    <p:sldLayoutId id="2147484788" r:id="rId32"/>
    <p:sldLayoutId id="2147484789" r:id="rId33"/>
    <p:sldLayoutId id="2147484790" r:id="rId34"/>
    <p:sldLayoutId id="2147484791" r:id="rId35"/>
    <p:sldLayoutId id="2147484792" r:id="rId36"/>
    <p:sldLayoutId id="2147485147" r:id="rId37"/>
    <p:sldLayoutId id="2147485148" r:id="rId38"/>
    <p:sldLayoutId id="2147485149" r:id="rId39"/>
    <p:sldLayoutId id="2147485141" r:id="rId4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8/21/2023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1" name="GRID" hidden="1">
            <a:extLst>
              <a:ext uri="{FF2B5EF4-FFF2-40B4-BE49-F238E27FC236}">
                <a16:creationId xmlns:a16="http://schemas.microsoft.com/office/drawing/2014/main" id="{12C6DEE7-A853-9135-D2A0-74666F21CB36}"/>
              </a:ext>
            </a:extLst>
          </p:cNvPr>
          <p:cNvGrpSpPr/>
          <p:nvPr userDrawn="1"/>
        </p:nvGrpSpPr>
        <p:grpSpPr>
          <a:xfrm>
            <a:off x="0" y="0"/>
            <a:ext cx="12192000" cy="6858000"/>
            <a:chOff x="0" y="0"/>
            <a:chExt cx="12192000" cy="6858000"/>
          </a:xfrm>
        </p:grpSpPr>
        <p:cxnSp>
          <p:nvCxnSpPr>
            <p:cNvPr id="12" name="Straight Connector 6">
              <a:extLst>
                <a:ext uri="{FF2B5EF4-FFF2-40B4-BE49-F238E27FC236}">
                  <a16:creationId xmlns:a16="http://schemas.microsoft.com/office/drawing/2014/main" id="{0483D50C-6654-D098-B923-0D996EA3397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8">
              <a:extLst>
                <a:ext uri="{FF2B5EF4-FFF2-40B4-BE49-F238E27FC236}">
                  <a16:creationId xmlns:a16="http://schemas.microsoft.com/office/drawing/2014/main" id="{83412F48-797C-4C13-CDA0-395C367BC249}"/>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9">
              <a:extLst>
                <a:ext uri="{FF2B5EF4-FFF2-40B4-BE49-F238E27FC236}">
                  <a16:creationId xmlns:a16="http://schemas.microsoft.com/office/drawing/2014/main" id="{78DD6B09-3A84-EE3B-DAA8-F9C13494DAD5}"/>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0">
              <a:extLst>
                <a:ext uri="{FF2B5EF4-FFF2-40B4-BE49-F238E27FC236}">
                  <a16:creationId xmlns:a16="http://schemas.microsoft.com/office/drawing/2014/main" id="{7E143754-CE00-1F2F-DA30-5ADBA962771D}"/>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1">
              <a:extLst>
                <a:ext uri="{FF2B5EF4-FFF2-40B4-BE49-F238E27FC236}">
                  <a16:creationId xmlns:a16="http://schemas.microsoft.com/office/drawing/2014/main" id="{192A0159-8E61-5542-3B1E-80BA605E74A6}"/>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2">
              <a:extLst>
                <a:ext uri="{FF2B5EF4-FFF2-40B4-BE49-F238E27FC236}">
                  <a16:creationId xmlns:a16="http://schemas.microsoft.com/office/drawing/2014/main" id="{452C2F21-7163-3991-B108-440D483614DD}"/>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3">
              <a:extLst>
                <a:ext uri="{FF2B5EF4-FFF2-40B4-BE49-F238E27FC236}">
                  <a16:creationId xmlns:a16="http://schemas.microsoft.com/office/drawing/2014/main" id="{43F5CA93-6FAB-A604-7F22-E86B4068FBC5}"/>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4">
              <a:extLst>
                <a:ext uri="{FF2B5EF4-FFF2-40B4-BE49-F238E27FC236}">
                  <a16:creationId xmlns:a16="http://schemas.microsoft.com/office/drawing/2014/main" id="{401BF182-C372-6072-6BC7-1508EDE0834E}"/>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5">
              <a:extLst>
                <a:ext uri="{FF2B5EF4-FFF2-40B4-BE49-F238E27FC236}">
                  <a16:creationId xmlns:a16="http://schemas.microsoft.com/office/drawing/2014/main" id="{95E16343-0517-15AC-967D-ECB2D55D6F2B}"/>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16">
              <a:extLst>
                <a:ext uri="{FF2B5EF4-FFF2-40B4-BE49-F238E27FC236}">
                  <a16:creationId xmlns:a16="http://schemas.microsoft.com/office/drawing/2014/main" id="{BF23E5F8-314E-F992-4196-998294B66DA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17">
              <a:extLst>
                <a:ext uri="{FF2B5EF4-FFF2-40B4-BE49-F238E27FC236}">
                  <a16:creationId xmlns:a16="http://schemas.microsoft.com/office/drawing/2014/main" id="{067ECFC3-8DF9-09AA-7B0F-9660F83F28D9}"/>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18">
              <a:extLst>
                <a:ext uri="{FF2B5EF4-FFF2-40B4-BE49-F238E27FC236}">
                  <a16:creationId xmlns:a16="http://schemas.microsoft.com/office/drawing/2014/main" id="{6E0D4E9A-E9AE-68C9-348A-9CAAFA47DBC7}"/>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19">
              <a:extLst>
                <a:ext uri="{FF2B5EF4-FFF2-40B4-BE49-F238E27FC236}">
                  <a16:creationId xmlns:a16="http://schemas.microsoft.com/office/drawing/2014/main" id="{F9146167-6EE2-2E78-C650-CFF7D7DECE1C}"/>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0">
              <a:extLst>
                <a:ext uri="{FF2B5EF4-FFF2-40B4-BE49-F238E27FC236}">
                  <a16:creationId xmlns:a16="http://schemas.microsoft.com/office/drawing/2014/main" id="{B269B796-0C65-047D-C77B-D84B6EF3F93C}"/>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1">
              <a:extLst>
                <a:ext uri="{FF2B5EF4-FFF2-40B4-BE49-F238E27FC236}">
                  <a16:creationId xmlns:a16="http://schemas.microsoft.com/office/drawing/2014/main" id="{556461B7-E9A1-C7E8-8879-B991DC0AE9C4}"/>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2">
              <a:extLst>
                <a:ext uri="{FF2B5EF4-FFF2-40B4-BE49-F238E27FC236}">
                  <a16:creationId xmlns:a16="http://schemas.microsoft.com/office/drawing/2014/main" id="{53E7554D-3AC5-D318-FE82-44082CEC4748}"/>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3">
              <a:extLst>
                <a:ext uri="{FF2B5EF4-FFF2-40B4-BE49-F238E27FC236}">
                  <a16:creationId xmlns:a16="http://schemas.microsoft.com/office/drawing/2014/main" id="{73B716D5-AF9E-EBF2-2B0B-245C43F886AA}"/>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4">
              <a:extLst>
                <a:ext uri="{FF2B5EF4-FFF2-40B4-BE49-F238E27FC236}">
                  <a16:creationId xmlns:a16="http://schemas.microsoft.com/office/drawing/2014/main" id="{8D9FEF42-1F9F-8B6A-872F-E9D1AD2EFC69}"/>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5">
              <a:extLst>
                <a:ext uri="{FF2B5EF4-FFF2-40B4-BE49-F238E27FC236}">
                  <a16:creationId xmlns:a16="http://schemas.microsoft.com/office/drawing/2014/main" id="{41BED0BC-2D0F-10B5-DE81-795B77C5387B}"/>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26">
              <a:extLst>
                <a:ext uri="{FF2B5EF4-FFF2-40B4-BE49-F238E27FC236}">
                  <a16:creationId xmlns:a16="http://schemas.microsoft.com/office/drawing/2014/main" id="{21D4CBD4-A91C-3E18-BDE7-83A08147ED04}"/>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27">
              <a:extLst>
                <a:ext uri="{FF2B5EF4-FFF2-40B4-BE49-F238E27FC236}">
                  <a16:creationId xmlns:a16="http://schemas.microsoft.com/office/drawing/2014/main" id="{CB0EC425-C61C-11AA-8A39-1CF55EA5A5FA}"/>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28">
              <a:extLst>
                <a:ext uri="{FF2B5EF4-FFF2-40B4-BE49-F238E27FC236}">
                  <a16:creationId xmlns:a16="http://schemas.microsoft.com/office/drawing/2014/main" id="{D9720835-D3FF-0B4A-73C0-C884CDAF1518}"/>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29">
              <a:extLst>
                <a:ext uri="{FF2B5EF4-FFF2-40B4-BE49-F238E27FC236}">
                  <a16:creationId xmlns:a16="http://schemas.microsoft.com/office/drawing/2014/main" id="{87AEB54D-3CEE-673F-4466-4D926DE92DCD}"/>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0">
              <a:extLst>
                <a:ext uri="{FF2B5EF4-FFF2-40B4-BE49-F238E27FC236}">
                  <a16:creationId xmlns:a16="http://schemas.microsoft.com/office/drawing/2014/main" id="{7B4B7F84-133C-45F7-C02D-13766547985C}"/>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1">
              <a:extLst>
                <a:ext uri="{FF2B5EF4-FFF2-40B4-BE49-F238E27FC236}">
                  <a16:creationId xmlns:a16="http://schemas.microsoft.com/office/drawing/2014/main" id="{D3F34EE6-F8B9-EB14-58B3-98026BA5C43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2">
              <a:extLst>
                <a:ext uri="{FF2B5EF4-FFF2-40B4-BE49-F238E27FC236}">
                  <a16:creationId xmlns:a16="http://schemas.microsoft.com/office/drawing/2014/main" id="{D8EA4F1C-B41E-36A7-18D6-172455C410F0}"/>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8">
              <a:extLst>
                <a:ext uri="{FF2B5EF4-FFF2-40B4-BE49-F238E27FC236}">
                  <a16:creationId xmlns:a16="http://schemas.microsoft.com/office/drawing/2014/main" id="{D477F1AB-1185-0C6A-6F2A-9B68F58B6BED}"/>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9">
              <a:extLst>
                <a:ext uri="{FF2B5EF4-FFF2-40B4-BE49-F238E27FC236}">
                  <a16:creationId xmlns:a16="http://schemas.microsoft.com/office/drawing/2014/main" id="{ED81BB97-83D5-A159-34AE-3C1C99F3665E}"/>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40">
              <a:extLst>
                <a:ext uri="{FF2B5EF4-FFF2-40B4-BE49-F238E27FC236}">
                  <a16:creationId xmlns:a16="http://schemas.microsoft.com/office/drawing/2014/main" id="{375A0A3E-2DF1-DAE7-B74B-375F2D19DF77}"/>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1">
              <a:extLst>
                <a:ext uri="{FF2B5EF4-FFF2-40B4-BE49-F238E27FC236}">
                  <a16:creationId xmlns:a16="http://schemas.microsoft.com/office/drawing/2014/main" id="{CF15E914-F83F-7DDC-0BB0-D11E7FAF40C3}"/>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2">
              <a:extLst>
                <a:ext uri="{FF2B5EF4-FFF2-40B4-BE49-F238E27FC236}">
                  <a16:creationId xmlns:a16="http://schemas.microsoft.com/office/drawing/2014/main" id="{01A37212-110F-62CD-90B9-E37992A66B3C}"/>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3">
              <a:extLst>
                <a:ext uri="{FF2B5EF4-FFF2-40B4-BE49-F238E27FC236}">
                  <a16:creationId xmlns:a16="http://schemas.microsoft.com/office/drawing/2014/main" id="{4931904C-DD18-392A-4EBB-9A8835864409}"/>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4">
              <a:extLst>
                <a:ext uri="{FF2B5EF4-FFF2-40B4-BE49-F238E27FC236}">
                  <a16:creationId xmlns:a16="http://schemas.microsoft.com/office/drawing/2014/main" id="{698812CA-DE77-2A30-50E4-2A18B00955E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5">
              <a:extLst>
                <a:ext uri="{FF2B5EF4-FFF2-40B4-BE49-F238E27FC236}">
                  <a16:creationId xmlns:a16="http://schemas.microsoft.com/office/drawing/2014/main" id="{11EC7CA6-938D-42D3-0E30-C8C9A5A31D7B}"/>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6" name=".64 square" hidden="1">
            <a:extLst>
              <a:ext uri="{FF2B5EF4-FFF2-40B4-BE49-F238E27FC236}">
                <a16:creationId xmlns:a16="http://schemas.microsoft.com/office/drawing/2014/main" id="{E9339770-FB02-A806-0DCE-0E31F39AF977}"/>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7" name=".32 square" hidden="1">
            <a:extLst>
              <a:ext uri="{FF2B5EF4-FFF2-40B4-BE49-F238E27FC236}">
                <a16:creationId xmlns:a16="http://schemas.microsoft.com/office/drawing/2014/main" id="{7A8C7A80-C4C3-AC0A-FDF1-7FBAF12B766C}"/>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9CF71B4-BF04-9F1A-CDA0-2D4277479398}"/>
              </a:ext>
              <a:ext uri="{C183D7F6-B498-43B3-948B-1728B52AA6E4}">
                <adec:decorative xmlns:adec="http://schemas.microsoft.com/office/drawing/2017/decorative" val="0"/>
              </a:ext>
            </a:extLst>
          </p:cNvPr>
          <p:cNvPicPr>
            <a:picLocks noChangeAspect="1"/>
          </p:cNvPicPr>
          <p:nvPr userDrawn="1"/>
        </p:nvPicPr>
        <p:blipFill rotWithShape="1">
          <a:blip r:embed="rId17"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
        <p:nvSpPr>
          <p:cNvPr id="49" name="TextBox 48">
            <a:extLst>
              <a:ext uri="{FF2B5EF4-FFF2-40B4-BE49-F238E27FC236}">
                <a16:creationId xmlns:a16="http://schemas.microsoft.com/office/drawing/2014/main" id="{4A7AECAD-E9DD-63BE-3E66-B0CEEE65F142}"/>
              </a:ext>
            </a:extLst>
          </p:cNvPr>
          <p:cNvSpPr txBox="1"/>
          <p:nvPr>
            <p:extLst>
              <p:ext uri="{1162E1C5-73C7-4A58-AE30-91384D911F3F}">
                <p184:classification xmlns:p184="http://schemas.microsoft.com/office/powerpoint/2018/4/main" val="ftr"/>
              </p:ext>
            </p:extLst>
          </p:nvPr>
        </p:nvSpPr>
        <p:spPr>
          <a:xfrm>
            <a:off x="63500" y="66421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2150995799"/>
      </p:ext>
    </p:extLst>
  </p:cSld>
  <p:clrMap bg1="lt1" tx1="dk1" bg2="lt2" tx2="dk2" accent1="accent1" accent2="accent2" accent3="accent3" accent4="accent4" accent5="accent5" accent6="accent6" hlink="hlink" folHlink="folHlink"/>
  <p:sldLayoutIdLst>
    <p:sldLayoutId id="2147485180" r:id="rId1"/>
    <p:sldLayoutId id="2147485181" r:id="rId2"/>
    <p:sldLayoutId id="2147485182" r:id="rId3"/>
    <p:sldLayoutId id="2147485183" r:id="rId4"/>
    <p:sldLayoutId id="2147485184" r:id="rId5"/>
    <p:sldLayoutId id="2147485185" r:id="rId6"/>
    <p:sldLayoutId id="2147485186" r:id="rId7"/>
    <p:sldLayoutId id="2147485187" r:id="rId8"/>
    <p:sldLayoutId id="2147485188" r:id="rId9"/>
    <p:sldLayoutId id="2147485189" r:id="rId10"/>
    <p:sldLayoutId id="2147485190" r:id="rId11"/>
    <p:sldLayoutId id="2147485191" r:id="rId12"/>
    <p:sldLayoutId id="2147485192" r:id="rId13"/>
    <p:sldLayoutId id="2147485193" r:id="rId14"/>
    <p:sldLayoutId id="2147485201" r:id="rId15"/>
  </p:sldLayoutIdLst>
  <p:transition>
    <p:fade/>
  </p:transition>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Segoe UI" panose="020B0502040204020203" pitchFamily="34" charset="0"/>
          <a:ea typeface="微软雅黑" panose="020B0503020204020204" pitchFamily="34" charset="-122"/>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微软雅黑" panose="020B0503020204020204" pitchFamily="34" charset="-122"/>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微软雅黑" panose="020B0503020204020204" pitchFamily="34" charset="-122"/>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微软雅黑" panose="020B0503020204020204" pitchFamily="34" charset="-122"/>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微软雅黑" panose="020B0503020204020204" pitchFamily="34" charset="-122"/>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微软雅黑"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8" userDrawn="1">
          <p15:clr>
            <a:srgbClr val="C35EA4"/>
          </p15:clr>
        </p15:guide>
        <p15:guide id="2" pos="7313" userDrawn="1">
          <p15:clr>
            <a:srgbClr val="C35EA4"/>
          </p15:clr>
        </p15:guide>
        <p15:guide id="3" orient="horz" pos="369" userDrawn="1">
          <p15:clr>
            <a:srgbClr val="C35EA4"/>
          </p15:clr>
        </p15:guide>
        <p15:guide id="4" orient="horz" pos="3949" userDrawn="1">
          <p15:clr>
            <a:srgbClr val="C35EA4"/>
          </p15:clr>
        </p15:guide>
        <p15:guide id="5" orient="horz" pos="184" userDrawn="1">
          <p15:clr>
            <a:srgbClr val="A4A3A4"/>
          </p15:clr>
        </p15:guide>
        <p15:guide id="6" pos="185" userDrawn="1">
          <p15:clr>
            <a:srgbClr val="A4A3A4"/>
          </p15:clr>
        </p15:guide>
        <p15:guide id="7" orient="horz" pos="4135" userDrawn="1">
          <p15:clr>
            <a:srgbClr val="A4A3A4"/>
          </p15:clr>
        </p15:guide>
        <p15:guide id="8"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58.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microsoft.com/office/2018/10/relationships/comments" Target="../comments/modernComment_7BBF5BED_FE1DC2B1.xml"/><Relationship Id="rId2" Type="http://schemas.openxmlformats.org/officeDocument/2006/relationships/notesSlide" Target="../notesSlides/notesSlide2.xml"/><Relationship Id="rId1" Type="http://schemas.openxmlformats.org/officeDocument/2006/relationships/slideLayout" Target="../slideLayouts/slideLayout127.xml"/><Relationship Id="rId6" Type="http://schemas.microsoft.com/office/2007/relationships/hdphoto" Target="../media/hdphoto1.wdp"/><Relationship Id="rId5" Type="http://schemas.openxmlformats.org/officeDocument/2006/relationships/image" Target="../media/image20.jpe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7.xml"/><Relationship Id="rId5"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microsoft.com/office/2018/10/relationships/comments" Target="../comments/modernComment_7BBF5BFB_27E95F77.xml"/><Relationship Id="rId2" Type="http://schemas.openxmlformats.org/officeDocument/2006/relationships/notesSlide" Target="../notesSlides/notesSlide3.xml"/><Relationship Id="rId1" Type="http://schemas.openxmlformats.org/officeDocument/2006/relationships/slideLayout" Target="../slideLayouts/slideLayout127.xml"/></Relationships>
</file>

<file path=ppt/slides/_rels/slide5.xml.rels><?xml version="1.0" encoding="UTF-8" standalone="yes"?>
<Relationships xmlns="http://schemas.openxmlformats.org/package/2006/relationships"><Relationship Id="rId3" Type="http://schemas.microsoft.com/office/2018/10/relationships/comments" Target="../comments/modernComment_7BBF5BFC_7FC5DA26.xml"/><Relationship Id="rId2" Type="http://schemas.openxmlformats.org/officeDocument/2006/relationships/notesSlide" Target="../notesSlides/notesSlide4.xml"/><Relationship Id="rId1" Type="http://schemas.openxmlformats.org/officeDocument/2006/relationships/slideLayout" Target="../slideLayouts/slideLayout127.xml"/><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8" Type="http://schemas.openxmlformats.org/officeDocument/2006/relationships/image" Target="../media/image29.gif"/><Relationship Id="rId3" Type="http://schemas.microsoft.com/office/2018/10/relationships/comments" Target="../comments/modernComment_7BBF5C03_D797B31A.xml"/><Relationship Id="rId7" Type="http://schemas.openxmlformats.org/officeDocument/2006/relationships/image" Target="../media/image28.gif"/><Relationship Id="rId2" Type="http://schemas.openxmlformats.org/officeDocument/2006/relationships/notesSlide" Target="../notesSlides/notesSlide5.xml"/><Relationship Id="rId1" Type="http://schemas.openxmlformats.org/officeDocument/2006/relationships/slideLayout" Target="../slideLayouts/slideLayout127.xml"/><Relationship Id="rId6" Type="http://schemas.openxmlformats.org/officeDocument/2006/relationships/image" Target="../media/image27.gif"/><Relationship Id="rId5" Type="http://schemas.openxmlformats.org/officeDocument/2006/relationships/image" Target="../media/image26.gif"/><Relationship Id="rId4" Type="http://schemas.openxmlformats.org/officeDocument/2006/relationships/hyperlink" Target="https://youtu.be/BpFejGG5Om8" TargetMode="External"/></Relationships>
</file>

<file path=ppt/slides/_rels/slide7.xml.rels><?xml version="1.0" encoding="UTF-8" standalone="yes"?>
<Relationships xmlns="http://schemas.openxmlformats.org/package/2006/relationships"><Relationship Id="rId3" Type="http://schemas.microsoft.com/office/2018/10/relationships/comments" Target="../comments/modernComment_7BBF5BFE_7F255B9F.xml"/><Relationship Id="rId2" Type="http://schemas.openxmlformats.org/officeDocument/2006/relationships/notesSlide" Target="../notesSlides/notesSlide6.xml"/><Relationship Id="rId1" Type="http://schemas.openxmlformats.org/officeDocument/2006/relationships/slideLayout" Target="../slideLayouts/slideLayout127.xml"/></Relationships>
</file>

<file path=ppt/slides/_rels/slide8.xml.rels><?xml version="1.0" encoding="UTF-8" standalone="yes"?>
<Relationships xmlns="http://schemas.openxmlformats.org/package/2006/relationships"><Relationship Id="rId3" Type="http://schemas.microsoft.com/office/2018/10/relationships/comments" Target="../comments/modernComment_7BBF5C00_C23EB4CE.xml"/><Relationship Id="rId7" Type="http://schemas.openxmlformats.org/officeDocument/2006/relationships/image" Target="../media/image33.gif"/><Relationship Id="rId2" Type="http://schemas.openxmlformats.org/officeDocument/2006/relationships/notesSlide" Target="../notesSlides/notesSlide7.xml"/><Relationship Id="rId1" Type="http://schemas.openxmlformats.org/officeDocument/2006/relationships/slideLayout" Target="../slideLayouts/slideLayout127.xml"/><Relationship Id="rId6" Type="http://schemas.openxmlformats.org/officeDocument/2006/relationships/image" Target="../media/image32.gif"/><Relationship Id="rId5" Type="http://schemas.openxmlformats.org/officeDocument/2006/relationships/image" Target="../media/image31.gif"/><Relationship Id="rId4" Type="http://schemas.openxmlformats.org/officeDocument/2006/relationships/image" Target="../media/image30.gif"/></Relationships>
</file>

<file path=ppt/slides/_rels/slide9.xml.rels><?xml version="1.0" encoding="UTF-8" standalone="yes"?>
<Relationships xmlns="http://schemas.openxmlformats.org/package/2006/relationships"><Relationship Id="rId3" Type="http://schemas.microsoft.com/office/2018/10/relationships/comments" Target="../comments/modernComment_7BBF5C02_2CE29771.xml"/><Relationship Id="rId2" Type="http://schemas.openxmlformats.org/officeDocument/2006/relationships/notesSlide" Target="../notesSlides/notesSlide8.xml"/><Relationship Id="rId1" Type="http://schemas.openxmlformats.org/officeDocument/2006/relationships/slideLayout" Target="../slideLayouts/slideLayout127.xml"/><Relationship Id="rId6" Type="http://schemas.openxmlformats.org/officeDocument/2006/relationships/hyperlink" Target="https://web.mit.edu/sp.268/www/2010/lifeSlides.pdf" TargetMode="External"/><Relationship Id="rId5" Type="http://schemas.openxmlformats.org/officeDocument/2006/relationships/hyperlink" Target="https://www.en.pms.ifi.lmu.de/publications/projektarbeiten/Raphael.Hirte/PA_Raphael.Hirte.pdf" TargetMode="External"/><Relationship Id="rId4" Type="http://schemas.openxmlformats.org/officeDocument/2006/relationships/hyperlink" Target="https://conwaylife.com/wik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441EA8D0-4F5B-9483-A23E-902FB1DA2569}"/>
              </a:ext>
            </a:extLst>
          </p:cNvPr>
          <p:cNvSpPr>
            <a:spLocks noGrp="1"/>
          </p:cNvSpPr>
          <p:nvPr>
            <p:ph type="title"/>
          </p:nvPr>
        </p:nvSpPr>
        <p:spPr>
          <a:xfrm>
            <a:off x="584200" y="4156501"/>
            <a:ext cx="11018520" cy="830997"/>
          </a:xfrm>
        </p:spPr>
        <p:txBody>
          <a:bodyPr/>
          <a:lstStyle/>
          <a:p>
            <a:r>
              <a:rPr lang="en-US" altLang="zh-CN" sz="5400" b="1" dirty="0">
                <a:solidFill>
                  <a:srgbClr val="FB7D4D"/>
                </a:solidFill>
                <a:latin typeface="微软雅黑" panose="020B0503020204020204" pitchFamily="34" charset="-122"/>
                <a:ea typeface="微软雅黑" panose="020B0503020204020204" pitchFamily="34" charset="-122"/>
              </a:rPr>
              <a:t>Final Report</a:t>
            </a:r>
            <a:endParaRPr lang="en-US" sz="5400" b="1" dirty="0">
              <a:solidFill>
                <a:srgbClr val="FB7D4D"/>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0555783E-A89B-E0B5-CD43-7B8503D78EEE}"/>
              </a:ext>
            </a:extLst>
          </p:cNvPr>
          <p:cNvSpPr txBox="1"/>
          <p:nvPr/>
        </p:nvSpPr>
        <p:spPr>
          <a:xfrm>
            <a:off x="7224367" y="5042209"/>
            <a:ext cx="4542618" cy="1613070"/>
          </a:xfrm>
          <a:prstGeom prst="rect">
            <a:avLst/>
          </a:prstGeom>
          <a:noFill/>
        </p:spPr>
        <p:txBody>
          <a:bodyPr wrap="square" lIns="0" tIns="0" rIns="0" bIns="0" rtlCol="0">
            <a:spAutoFit/>
          </a:bodyPr>
          <a:lstStyle/>
          <a:p>
            <a:pPr algn="l">
              <a:lnSpc>
                <a:spcPct val="150000"/>
              </a:lnSpc>
            </a:pPr>
            <a:r>
              <a:rPr lang="en-US" altLang="zh-CN" spc="-50" dirty="0">
                <a:ln w="3175">
                  <a:noFill/>
                </a:ln>
                <a:ea typeface="標楷體" panose="03000509000000000000" pitchFamily="65" charset="-120"/>
                <a:cs typeface="Segoe UI Semibold" panose="020B0702040204020203" pitchFamily="34" charset="0"/>
              </a:rPr>
              <a:t>Group Name</a:t>
            </a:r>
            <a:r>
              <a:rPr lang="zh-CN" altLang="en-US" spc="-50" dirty="0">
                <a:ln w="3175">
                  <a:noFill/>
                </a:ln>
                <a:ea typeface="標楷體" panose="03000509000000000000" pitchFamily="65" charset="-120"/>
                <a:cs typeface="Segoe UI Semibold" panose="020B0702040204020203" pitchFamily="34" charset="0"/>
              </a:rPr>
              <a:t>：</a:t>
            </a:r>
            <a:r>
              <a:rPr lang="zh-TW" altLang="en-US" spc="-50" dirty="0">
                <a:ln w="3175">
                  <a:noFill/>
                </a:ln>
                <a:ea typeface="標楷體" panose="03000509000000000000" pitchFamily="65" charset="-120"/>
                <a:cs typeface="Segoe UI Semibold" panose="020B0702040204020203" pitchFamily="34" charset="0"/>
              </a:rPr>
              <a:t>生命遊戲</a:t>
            </a:r>
            <a:endParaRPr lang="en-US" altLang="zh-CN" spc="-50" dirty="0">
              <a:ln w="3175">
                <a:noFill/>
              </a:ln>
              <a:ea typeface="標楷體" panose="03000509000000000000" pitchFamily="65" charset="-120"/>
              <a:cs typeface="Segoe UI Semibold" panose="020B0702040204020203" pitchFamily="34" charset="0"/>
            </a:endParaRPr>
          </a:p>
          <a:p>
            <a:pPr algn="l">
              <a:lnSpc>
                <a:spcPct val="150000"/>
              </a:lnSpc>
            </a:pPr>
            <a:r>
              <a:rPr lang="en-US" altLang="zh-CN" spc="-50" dirty="0">
                <a:ln w="3175">
                  <a:noFill/>
                </a:ln>
                <a:ea typeface="標楷體" panose="03000509000000000000" pitchFamily="65" charset="-120"/>
                <a:cs typeface="Segoe UI Semibold" panose="020B0702040204020203" pitchFamily="34" charset="0"/>
              </a:rPr>
              <a:t>Group Member: </a:t>
            </a:r>
            <a:r>
              <a:rPr lang="zh-TW" altLang="en-US" spc="-50" dirty="0">
                <a:ln w="3175">
                  <a:noFill/>
                </a:ln>
                <a:ea typeface="標楷體" panose="03000509000000000000" pitchFamily="65" charset="-120"/>
                <a:cs typeface="Segoe UI Semibold" panose="020B0702040204020203" pitchFamily="34" charset="0"/>
              </a:rPr>
              <a:t> 陳昭瑋、林品逸</a:t>
            </a:r>
            <a:endParaRPr lang="en-US" altLang="zh-CN" spc="-50" dirty="0">
              <a:ln w="3175">
                <a:noFill/>
              </a:ln>
              <a:ea typeface="標楷體" panose="03000509000000000000" pitchFamily="65" charset="-120"/>
              <a:cs typeface="Segoe UI Semibold" panose="020B0702040204020203" pitchFamily="34" charset="0"/>
            </a:endParaRPr>
          </a:p>
          <a:p>
            <a:pPr algn="l">
              <a:lnSpc>
                <a:spcPct val="150000"/>
              </a:lnSpc>
            </a:pPr>
            <a:r>
              <a:rPr lang="en-US" altLang="zh-CN" spc="-50" dirty="0">
                <a:ln w="3175">
                  <a:noFill/>
                </a:ln>
                <a:ea typeface="標楷體" panose="03000509000000000000" pitchFamily="65" charset="-120"/>
                <a:cs typeface="Segoe UI Semibold" panose="020B0702040204020203" pitchFamily="34" charset="0"/>
              </a:rPr>
              <a:t>Project Name: </a:t>
            </a:r>
            <a:r>
              <a:rPr lang="zh-TW" altLang="en-US" spc="-50" dirty="0">
                <a:ln w="3175">
                  <a:noFill/>
                </a:ln>
                <a:ea typeface="標楷體" panose="03000509000000000000" pitchFamily="65" charset="-120"/>
                <a:cs typeface="Segoe UI Semibold" panose="020B0702040204020203" pitchFamily="34" charset="0"/>
              </a:rPr>
              <a:t> 生命遊戲</a:t>
            </a:r>
            <a:endParaRPr lang="en-US" altLang="zh-CN" spc="-50" dirty="0">
              <a:ln w="3175">
                <a:noFill/>
              </a:ln>
              <a:ea typeface="標楷體" panose="03000509000000000000" pitchFamily="65" charset="-120"/>
              <a:cs typeface="Segoe UI Semibold" panose="020B0702040204020203" pitchFamily="34" charset="0"/>
            </a:endParaRPr>
          </a:p>
          <a:p>
            <a:pPr algn="l">
              <a:lnSpc>
                <a:spcPct val="150000"/>
              </a:lnSpc>
            </a:pPr>
            <a:r>
              <a:rPr lang="en-US" altLang="zh-CN" spc="-50" dirty="0">
                <a:ln w="3175">
                  <a:noFill/>
                </a:ln>
                <a:ea typeface="標楷體" panose="03000509000000000000" pitchFamily="65" charset="-120"/>
                <a:cs typeface="Segoe UI Semibold" panose="020B0702040204020203" pitchFamily="34" charset="0"/>
              </a:rPr>
              <a:t>Date: </a:t>
            </a:r>
            <a:r>
              <a:rPr lang="en-US" altLang="zh-TW" spc="-50" dirty="0">
                <a:ln w="3175">
                  <a:noFill/>
                </a:ln>
                <a:ea typeface="標楷體" panose="03000509000000000000" pitchFamily="65" charset="-120"/>
                <a:cs typeface="Segoe UI Semibold" panose="020B0702040204020203" pitchFamily="34" charset="0"/>
              </a:rPr>
              <a:t>21</a:t>
            </a:r>
            <a:r>
              <a:rPr lang="en-US" altLang="zh-CN" spc="-50" dirty="0">
                <a:ln w="3175">
                  <a:noFill/>
                </a:ln>
                <a:ea typeface="標楷體" panose="03000509000000000000" pitchFamily="65" charset="-120"/>
                <a:cs typeface="Segoe UI Semibold" panose="020B0702040204020203" pitchFamily="34" charset="0"/>
              </a:rPr>
              <a:t>/</a:t>
            </a:r>
            <a:r>
              <a:rPr lang="en-US" altLang="zh-TW" spc="-50" dirty="0">
                <a:ln w="3175">
                  <a:noFill/>
                </a:ln>
                <a:ea typeface="標楷體" panose="03000509000000000000" pitchFamily="65" charset="-120"/>
                <a:cs typeface="Segoe UI Semibold" panose="020B0702040204020203" pitchFamily="34" charset="0"/>
              </a:rPr>
              <a:t>08</a:t>
            </a:r>
            <a:r>
              <a:rPr lang="en-US" altLang="zh-CN" spc="-50" dirty="0">
                <a:ln w="3175">
                  <a:noFill/>
                </a:ln>
                <a:ea typeface="標楷體" panose="03000509000000000000" pitchFamily="65" charset="-120"/>
                <a:cs typeface="Segoe UI Semibold" panose="020B0702040204020203" pitchFamily="34" charset="0"/>
              </a:rPr>
              <a:t>/</a:t>
            </a:r>
            <a:r>
              <a:rPr lang="en-US" altLang="zh-TW" spc="-50" dirty="0">
                <a:ln w="3175">
                  <a:noFill/>
                </a:ln>
                <a:ea typeface="標楷體" panose="03000509000000000000" pitchFamily="65" charset="-120"/>
                <a:cs typeface="Segoe UI Semibold" panose="020B0702040204020203" pitchFamily="34" charset="0"/>
              </a:rPr>
              <a:t>2023</a:t>
            </a:r>
            <a:endParaRPr lang="zh-CN" altLang="en-US" spc="-50" dirty="0">
              <a:ln w="3175">
                <a:noFill/>
              </a:ln>
              <a:ea typeface="標楷體" panose="03000509000000000000" pitchFamily="65" charset="-120"/>
              <a:cs typeface="Segoe UI Semibold" panose="020B0702040204020203" pitchFamily="34" charset="0"/>
            </a:endParaRPr>
          </a:p>
        </p:txBody>
      </p:sp>
      <p:grpSp>
        <p:nvGrpSpPr>
          <p:cNvPr id="2" name="组合 1" descr="Engage 宣传图">
            <a:extLst>
              <a:ext uri="{FF2B5EF4-FFF2-40B4-BE49-F238E27FC236}">
                <a16:creationId xmlns:a16="http://schemas.microsoft.com/office/drawing/2014/main" id="{F59F3F8F-9B80-369D-48BA-33DCE91B8DDF}"/>
              </a:ext>
            </a:extLst>
          </p:cNvPr>
          <p:cNvGrpSpPr/>
          <p:nvPr/>
        </p:nvGrpSpPr>
        <p:grpSpPr>
          <a:xfrm>
            <a:off x="0" y="0"/>
            <a:ext cx="12192000" cy="3986212"/>
            <a:chOff x="0" y="1247501"/>
            <a:chExt cx="12192000" cy="3986212"/>
          </a:xfrm>
        </p:grpSpPr>
        <p:pic>
          <p:nvPicPr>
            <p:cNvPr id="4" name="图片 3" descr="图标&#10;&#10;低可信度描述已自动生成">
              <a:extLst>
                <a:ext uri="{FF2B5EF4-FFF2-40B4-BE49-F238E27FC236}">
                  <a16:creationId xmlns:a16="http://schemas.microsoft.com/office/drawing/2014/main" id="{49EA518E-B201-674D-BFA8-994ACE914EA2}"/>
                </a:ext>
              </a:extLst>
            </p:cNvPr>
            <p:cNvPicPr>
              <a:picLocks noChangeAspect="1"/>
            </p:cNvPicPr>
            <p:nvPr/>
          </p:nvPicPr>
          <p:blipFill rotWithShape="1">
            <a:blip r:embed="rId3">
              <a:extLst>
                <a:ext uri="{28A0092B-C50C-407E-A947-70E740481C1C}">
                  <a14:useLocalDpi xmlns:a14="http://schemas.microsoft.com/office/drawing/2010/main" val="0"/>
                </a:ext>
              </a:extLst>
            </a:blip>
            <a:srcRect t="11291" b="11882"/>
            <a:stretch/>
          </p:blipFill>
          <p:spPr>
            <a:xfrm>
              <a:off x="0" y="1247501"/>
              <a:ext cx="12192000" cy="3986212"/>
            </a:xfrm>
            <a:prstGeom prst="rect">
              <a:avLst/>
            </a:prstGeom>
          </p:spPr>
        </p:pic>
        <p:pic>
          <p:nvPicPr>
            <p:cNvPr id="5" name="图片 4" descr="徽标&#10;&#10;描述已自动生成">
              <a:extLst>
                <a:ext uri="{FF2B5EF4-FFF2-40B4-BE49-F238E27FC236}">
                  <a16:creationId xmlns:a16="http://schemas.microsoft.com/office/drawing/2014/main" id="{E88273EA-BA4C-4D51-B0B8-3E9E37F651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6" y="1250199"/>
              <a:ext cx="1856098" cy="831917"/>
            </a:xfrm>
            <a:prstGeom prst="rect">
              <a:avLst/>
            </a:prstGeom>
          </p:spPr>
        </p:pic>
        <p:sp>
          <p:nvSpPr>
            <p:cNvPr id="6" name="文本框 5">
              <a:extLst>
                <a:ext uri="{FF2B5EF4-FFF2-40B4-BE49-F238E27FC236}">
                  <a16:creationId xmlns:a16="http://schemas.microsoft.com/office/drawing/2014/main" id="{0607AB80-FBF7-B0CE-7113-6078F30752CD}"/>
                </a:ext>
              </a:extLst>
            </p:cNvPr>
            <p:cNvSpPr txBox="1"/>
            <p:nvPr/>
          </p:nvSpPr>
          <p:spPr>
            <a:xfrm>
              <a:off x="1" y="2627585"/>
              <a:ext cx="12191999" cy="1477905"/>
            </a:xfrm>
            <a:prstGeom prst="rect">
              <a:avLst/>
            </a:prstGeom>
            <a:noFill/>
          </p:spPr>
          <p:txBody>
            <a:bodyPr wrap="square" rtlCol="0">
              <a:spAutoFit/>
            </a:bodyPr>
            <a:lstStyle/>
            <a:p>
              <a:pPr algn="ctr">
                <a:lnSpc>
                  <a:spcPct val="150000"/>
                </a:lnSpc>
              </a:pPr>
              <a:r>
                <a:rPr lang="en-US" altLang="zh-CN" sz="3200" b="1" dirty="0">
                  <a:solidFill>
                    <a:schemeClr val="bg1"/>
                  </a:solidFill>
                  <a:latin typeface="Segoe UI" panose="020B0502040204020203" pitchFamily="34" charset="0"/>
                  <a:cs typeface="Segoe UI" panose="020B0502040204020203" pitchFamily="34" charset="0"/>
                </a:rPr>
                <a:t>Engage</a:t>
              </a:r>
            </a:p>
            <a:p>
              <a:pPr algn="ctr">
                <a:lnSpc>
                  <a:spcPct val="150000"/>
                </a:lnSpc>
              </a:pPr>
              <a:r>
                <a:rPr lang="en-US" altLang="zh-CN" sz="3200" b="1" dirty="0">
                  <a:solidFill>
                    <a:schemeClr val="bg1"/>
                  </a:solidFill>
                  <a:latin typeface="Segoe UI" panose="020B0502040204020203" pitchFamily="34" charset="0"/>
                  <a:cs typeface="Segoe UI" panose="020B0502040204020203" pitchFamily="34" charset="0"/>
                </a:rPr>
                <a:t>- Training Program for University Students with Disability -</a:t>
              </a:r>
              <a:endParaRPr lang="zh-CN" altLang="en-US" sz="3200" b="1" dirty="0">
                <a:solidFill>
                  <a:schemeClr val="bg1"/>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406245479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zh-TW" altLang="en-US" dirty="0">
                <a:latin typeface="標楷體" panose="03000509000000000000" pitchFamily="65" charset="-120"/>
                <a:ea typeface="標楷體" panose="03000509000000000000" pitchFamily="65" charset="-120"/>
              </a:rPr>
              <a:t>生命遊戲是什麼？</a:t>
            </a:r>
            <a:endParaRPr lang="zh-CN" altLang="en-US" dirty="0">
              <a:latin typeface="標楷體" panose="03000509000000000000" pitchFamily="65" charset="-120"/>
              <a:ea typeface="標楷體" panose="03000509000000000000" pitchFamily="65" charset="-120"/>
            </a:endParaRPr>
          </a:p>
        </p:txBody>
      </p:sp>
      <p:sp>
        <p:nvSpPr>
          <p:cNvPr id="2" name="矩形 1">
            <a:extLst>
              <a:ext uri="{FF2B5EF4-FFF2-40B4-BE49-F238E27FC236}">
                <a16:creationId xmlns:a16="http://schemas.microsoft.com/office/drawing/2014/main" id="{D9A2777A-ED19-4593-893D-571B2D96CD6D}"/>
              </a:ext>
            </a:extLst>
          </p:cNvPr>
          <p:cNvSpPr/>
          <p:nvPr/>
        </p:nvSpPr>
        <p:spPr>
          <a:xfrm>
            <a:off x="586740" y="1595293"/>
            <a:ext cx="8960216" cy="4593565"/>
          </a:xfrm>
          <a:prstGeom prst="rect">
            <a:avLst/>
          </a:prstGeom>
        </p:spPr>
        <p:txBody>
          <a:bodyPr wrap="square">
            <a:spAutoFit/>
          </a:bodyPr>
          <a:lstStyle/>
          <a:p>
            <a:pPr>
              <a:spcAft>
                <a:spcPts val="0"/>
              </a:spcAft>
            </a:pPr>
            <a:br>
              <a:rPr lang="zh-TW" altLang="en-US" sz="2400" dirty="0">
                <a:ea typeface="標楷體" panose="03000509000000000000" pitchFamily="65" charset="-120"/>
              </a:rPr>
            </a:br>
            <a:r>
              <a:rPr lang="zh-TW" altLang="en-US" sz="2400" dirty="0">
                <a:ea typeface="標楷體" panose="03000509000000000000" pitchFamily="65" charset="-120"/>
              </a:rPr>
              <a:t> </a:t>
            </a:r>
            <a:r>
              <a:rPr lang="en-US" altLang="zh-TW" sz="2400" dirty="0">
                <a:ea typeface="標楷體" panose="03000509000000000000" pitchFamily="65" charset="-120"/>
              </a:rPr>
              <a:t>1970</a:t>
            </a:r>
            <a:r>
              <a:rPr lang="zh-TW" altLang="en-US" sz="2400" dirty="0">
                <a:ea typeface="標楷體" panose="03000509000000000000" pitchFamily="65" charset="-120"/>
              </a:rPr>
              <a:t> 年，</a:t>
            </a:r>
            <a:r>
              <a:rPr lang="zh-TW" altLang="zh-TW" sz="2400" dirty="0">
                <a:ea typeface="標楷體" panose="03000509000000000000" pitchFamily="65" charset="-120"/>
              </a:rPr>
              <a:t>由劍橋大學</a:t>
            </a:r>
            <a:r>
              <a:rPr lang="zh-TW" altLang="en-US" sz="2400" dirty="0">
                <a:ea typeface="標楷體" panose="03000509000000000000" pitchFamily="65" charset="-120"/>
              </a:rPr>
              <a:t>數學系</a:t>
            </a:r>
            <a:r>
              <a:rPr lang="zh-TW" altLang="zh-TW" sz="2400" dirty="0">
                <a:ea typeface="標楷體" panose="03000509000000000000" pitchFamily="65" charset="-120"/>
              </a:rPr>
              <a:t>教授</a:t>
            </a:r>
            <a:r>
              <a:rPr lang="zh-TW" altLang="en-US" sz="2400" dirty="0">
                <a:ea typeface="標楷體" panose="03000509000000000000" pitchFamily="65" charset="-120"/>
              </a:rPr>
              <a:t> </a:t>
            </a:r>
            <a:r>
              <a:rPr lang="en-US" altLang="zh-TW" sz="2400" dirty="0">
                <a:ea typeface="標楷體" panose="03000509000000000000" pitchFamily="65" charset="-120"/>
              </a:rPr>
              <a:t>Conway</a:t>
            </a:r>
            <a:r>
              <a:rPr lang="zh-TW" altLang="en-US" sz="2400" dirty="0">
                <a:ea typeface="標楷體" panose="03000509000000000000" pitchFamily="65" charset="-120"/>
              </a:rPr>
              <a:t> </a:t>
            </a:r>
            <a:r>
              <a:rPr lang="zh-TW" altLang="zh-TW" sz="2400" dirty="0">
                <a:ea typeface="標楷體" panose="03000509000000000000" pitchFamily="65" charset="-120"/>
              </a:rPr>
              <a:t>發明</a:t>
            </a:r>
            <a:r>
              <a:rPr lang="zh-TW" altLang="en-US" sz="2400" dirty="0">
                <a:ea typeface="標楷體" panose="03000509000000000000" pitchFamily="65" charset="-120"/>
              </a:rPr>
              <a:t>的零玩家遊戲。</a:t>
            </a:r>
            <a:endParaRPr lang="en-US" altLang="zh-TW" sz="2400" dirty="0">
              <a:ea typeface="標楷體" panose="03000509000000000000" pitchFamily="65" charset="-120"/>
            </a:endParaRPr>
          </a:p>
          <a:p>
            <a:pPr>
              <a:spcAft>
                <a:spcPts val="0"/>
              </a:spcAft>
            </a:pPr>
            <a:r>
              <a:rPr lang="zh-TW" altLang="en-US" sz="2400" dirty="0">
                <a:ea typeface="標楷體" panose="03000509000000000000" pitchFamily="65" charset="-120"/>
              </a:rPr>
              <a:t>在無邊界的二維棋盤上，透過以下規則自動演化。</a:t>
            </a:r>
            <a:endParaRPr lang="en-US" altLang="zh-TW" sz="2400" dirty="0">
              <a:ea typeface="標楷體" panose="03000509000000000000" pitchFamily="65" charset="-120"/>
            </a:endParaRPr>
          </a:p>
          <a:p>
            <a:pPr>
              <a:spcAft>
                <a:spcPts val="0"/>
              </a:spcAft>
            </a:pPr>
            <a:r>
              <a:rPr lang="zh-TW" altLang="en-US" sz="2400" dirty="0">
                <a:ea typeface="標楷體" panose="03000509000000000000" pitchFamily="65" charset="-120"/>
              </a:rPr>
              <a:t>每個細胞（格子）有兩種狀態：存活或死亡。</a:t>
            </a:r>
            <a:endParaRPr lang="en-US" altLang="zh-TW" sz="2400" dirty="0">
              <a:ea typeface="標楷體" panose="03000509000000000000" pitchFamily="65" charset="-120"/>
            </a:endParaRPr>
          </a:p>
          <a:p>
            <a:endParaRPr lang="zh-TW" altLang="en-US" sz="2400" dirty="0">
              <a:ea typeface="標楷體" panose="03000509000000000000" pitchFamily="65" charset="-120"/>
            </a:endParaRPr>
          </a:p>
          <a:p>
            <a:r>
              <a:rPr lang="zh-TW" altLang="en-US" sz="2400" dirty="0">
                <a:ea typeface="標楷體" panose="03000509000000000000" pitchFamily="65" charset="-120"/>
              </a:rPr>
              <a:t>若一個活細胞周圍的活細胞數</a:t>
            </a:r>
            <a:endParaRPr lang="en-US" altLang="zh-TW" sz="2400" dirty="0">
              <a:ea typeface="標楷體" panose="03000509000000000000" pitchFamily="65" charset="-120"/>
            </a:endParaRPr>
          </a:p>
          <a:p>
            <a:r>
              <a:rPr lang="en-US" altLang="zh-TW" sz="2400" dirty="0">
                <a:ea typeface="標楷體" panose="03000509000000000000" pitchFamily="65" charset="-120"/>
              </a:rPr>
              <a:t>              </a:t>
            </a:r>
            <a:r>
              <a:rPr lang="zh-TW" altLang="en-US" sz="2400" dirty="0">
                <a:ea typeface="標楷體" panose="03000509000000000000" pitchFamily="65" charset="-120"/>
              </a:rPr>
              <a:t> </a:t>
            </a:r>
            <a:r>
              <a:rPr lang="en-US" altLang="zh-TW" sz="2400" dirty="0">
                <a:ea typeface="標楷體" panose="03000509000000000000" pitchFamily="65" charset="-120"/>
              </a:rPr>
              <a:t>&lt;</a:t>
            </a:r>
            <a:r>
              <a:rPr lang="zh-TW" altLang="en-US" sz="2400" dirty="0">
                <a:ea typeface="標楷體" panose="03000509000000000000" pitchFamily="65" charset="-120"/>
              </a:rPr>
              <a:t> </a:t>
            </a:r>
            <a:r>
              <a:rPr lang="en-US" altLang="zh-TW" sz="2400" dirty="0">
                <a:ea typeface="標楷體" panose="03000509000000000000" pitchFamily="65" charset="-120"/>
              </a:rPr>
              <a:t>2</a:t>
            </a:r>
            <a:r>
              <a:rPr lang="zh-TW" altLang="en-US" sz="2400" dirty="0">
                <a:ea typeface="標楷體" panose="03000509000000000000" pitchFamily="65" charset="-120"/>
              </a:rPr>
              <a:t>，該細胞會死亡。</a:t>
            </a:r>
            <a:endParaRPr lang="en-US" altLang="zh-TW" sz="2400" dirty="0">
              <a:ea typeface="標楷體" panose="03000509000000000000" pitchFamily="65" charset="-120"/>
            </a:endParaRPr>
          </a:p>
          <a:p>
            <a:r>
              <a:rPr lang="en-US" altLang="zh-TW" sz="2400" dirty="0">
                <a:ea typeface="標楷體" panose="03000509000000000000" pitchFamily="65" charset="-120"/>
              </a:rPr>
              <a:t>               =</a:t>
            </a:r>
            <a:r>
              <a:rPr lang="zh-TW" altLang="en-US" sz="2400" dirty="0">
                <a:ea typeface="標楷體" panose="03000509000000000000" pitchFamily="65" charset="-120"/>
              </a:rPr>
              <a:t> </a:t>
            </a:r>
            <a:r>
              <a:rPr lang="en-US" altLang="zh-TW" sz="2400" dirty="0">
                <a:ea typeface="標楷體" panose="03000509000000000000" pitchFamily="65" charset="-120"/>
              </a:rPr>
              <a:t>2 or</a:t>
            </a:r>
            <a:r>
              <a:rPr lang="zh-TW" altLang="en-US" sz="2400" dirty="0">
                <a:ea typeface="標楷體" panose="03000509000000000000" pitchFamily="65" charset="-120"/>
              </a:rPr>
              <a:t> </a:t>
            </a:r>
            <a:r>
              <a:rPr lang="en-US" altLang="zh-TW" sz="2400" dirty="0">
                <a:ea typeface="標楷體" panose="03000509000000000000" pitchFamily="65" charset="-120"/>
              </a:rPr>
              <a:t>3</a:t>
            </a:r>
            <a:r>
              <a:rPr lang="zh-TW" altLang="en-US" sz="2400" dirty="0">
                <a:ea typeface="標楷體" panose="03000509000000000000" pitchFamily="65" charset="-120"/>
              </a:rPr>
              <a:t>，該細胞會繼續存活。</a:t>
            </a:r>
          </a:p>
          <a:p>
            <a:r>
              <a:rPr lang="en-US" altLang="zh-TW" sz="2400" dirty="0">
                <a:ea typeface="標楷體" panose="03000509000000000000" pitchFamily="65" charset="-120"/>
              </a:rPr>
              <a:t>               &gt;</a:t>
            </a:r>
            <a:r>
              <a:rPr lang="zh-TW" altLang="en-US" sz="2400" dirty="0">
                <a:ea typeface="標楷體" panose="03000509000000000000" pitchFamily="65" charset="-120"/>
              </a:rPr>
              <a:t> </a:t>
            </a:r>
            <a:r>
              <a:rPr lang="en-US" altLang="zh-TW" sz="2400" dirty="0">
                <a:ea typeface="標楷體" panose="03000509000000000000" pitchFamily="65" charset="-120"/>
              </a:rPr>
              <a:t>3</a:t>
            </a:r>
            <a:r>
              <a:rPr lang="zh-TW" altLang="en-US" sz="2400" dirty="0">
                <a:ea typeface="標楷體" panose="03000509000000000000" pitchFamily="65" charset="-120"/>
              </a:rPr>
              <a:t>，該細胞會死亡。</a:t>
            </a:r>
          </a:p>
          <a:p>
            <a:r>
              <a:rPr lang="zh-TW" altLang="en-US" sz="2400" dirty="0">
                <a:ea typeface="標楷體" panose="03000509000000000000" pitchFamily="65" charset="-120"/>
              </a:rPr>
              <a:t>若一個死細胞周圍的活細胞數</a:t>
            </a:r>
            <a:endParaRPr lang="en-US" altLang="zh-TW" sz="2400" dirty="0">
              <a:ea typeface="標楷體" panose="03000509000000000000" pitchFamily="65" charset="-120"/>
            </a:endParaRPr>
          </a:p>
          <a:p>
            <a:r>
              <a:rPr lang="en-US" altLang="zh-TW" sz="2400" dirty="0">
                <a:ea typeface="標楷體" panose="03000509000000000000" pitchFamily="65" charset="-120"/>
              </a:rPr>
              <a:t>              </a:t>
            </a:r>
            <a:r>
              <a:rPr lang="zh-TW" altLang="en-US" sz="2400" dirty="0">
                <a:ea typeface="標楷體" panose="03000509000000000000" pitchFamily="65" charset="-120"/>
              </a:rPr>
              <a:t> </a:t>
            </a:r>
            <a:r>
              <a:rPr lang="en-US" altLang="zh-TW" sz="2400" dirty="0">
                <a:ea typeface="標楷體" panose="03000509000000000000" pitchFamily="65" charset="-120"/>
              </a:rPr>
              <a:t>=</a:t>
            </a:r>
            <a:r>
              <a:rPr lang="zh-TW" altLang="en-US" sz="2400" dirty="0">
                <a:ea typeface="標楷體" panose="03000509000000000000" pitchFamily="65" charset="-120"/>
              </a:rPr>
              <a:t> </a:t>
            </a:r>
            <a:r>
              <a:rPr lang="en-US" altLang="zh-TW" sz="2400" dirty="0">
                <a:ea typeface="標楷體" panose="03000509000000000000" pitchFamily="65" charset="-120"/>
              </a:rPr>
              <a:t>3</a:t>
            </a:r>
            <a:r>
              <a:rPr lang="zh-TW" altLang="en-US" sz="2400" dirty="0">
                <a:ea typeface="標楷體" panose="03000509000000000000" pitchFamily="65" charset="-120"/>
              </a:rPr>
              <a:t>，該細胞會復活。</a:t>
            </a:r>
          </a:p>
          <a:p>
            <a:pPr>
              <a:spcAft>
                <a:spcPts val="0"/>
              </a:spcAft>
            </a:pPr>
            <a:endParaRPr lang="en-US" altLang="zh-TW" dirty="0">
              <a:ea typeface="標楷體" panose="03000509000000000000" pitchFamily="65" charset="-120"/>
            </a:endParaRPr>
          </a:p>
          <a:p>
            <a:pPr>
              <a:spcAft>
                <a:spcPts val="0"/>
              </a:spcAft>
            </a:pPr>
            <a:endParaRPr lang="zh-TW" altLang="zh-TW" sz="1050" kern="100" dirty="0">
              <a:ea typeface="標楷體" panose="03000509000000000000" pitchFamily="65" charset="-120"/>
              <a:cs typeface="Times New Roman" panose="02020603050405020304" pitchFamily="18" charset="0"/>
            </a:endParaRPr>
          </a:p>
        </p:txBody>
      </p:sp>
      <p:pic>
        <p:nvPicPr>
          <p:cNvPr id="4" name="圖片 3">
            <a:extLst>
              <a:ext uri="{FF2B5EF4-FFF2-40B4-BE49-F238E27FC236}">
                <a16:creationId xmlns:a16="http://schemas.microsoft.com/office/drawing/2014/main" id="{DDEEFCF7-933B-44B8-86D0-92D02F5F5FB8}"/>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8630965" y="4327830"/>
            <a:ext cx="1276565" cy="1144784"/>
          </a:xfrm>
          <a:prstGeom prst="rect">
            <a:avLst/>
          </a:prstGeom>
          <a:noFill/>
          <a:ln>
            <a:noFill/>
          </a:ln>
        </p:spPr>
      </p:pic>
      <p:pic>
        <p:nvPicPr>
          <p:cNvPr id="6" name="圖片 5">
            <a:extLst>
              <a:ext uri="{FF2B5EF4-FFF2-40B4-BE49-F238E27FC236}">
                <a16:creationId xmlns:a16="http://schemas.microsoft.com/office/drawing/2014/main" id="{E366DABD-0C04-4ED8-9ED9-D630B2050579}"/>
              </a:ext>
            </a:extLst>
          </p:cNvPr>
          <p:cNvPicPr/>
          <p:nvPr/>
        </p:nvPicPr>
        <p:blipFill>
          <a:blip r:embed="rId5">
            <a:grayscl/>
            <a:extLst>
              <a:ext uri="{BEBA8EAE-BF5A-486C-A8C5-ECC9F3942E4B}">
                <a14:imgProps xmlns:a14="http://schemas.microsoft.com/office/drawing/2010/main">
                  <a14:imgLayer r:embed="rId6">
                    <a14:imgEffect>
                      <a14:brightnessContrast bright="30000"/>
                    </a14:imgEffect>
                  </a14:imgLayer>
                </a14:imgProps>
              </a:ext>
              <a:ext uri="{28A0092B-C50C-407E-A947-70E740481C1C}">
                <a14:useLocalDpi xmlns:a14="http://schemas.microsoft.com/office/drawing/2010/main" val="0"/>
              </a:ext>
            </a:extLst>
          </a:blip>
          <a:stretch>
            <a:fillRect/>
          </a:stretch>
        </p:blipFill>
        <p:spPr bwMode="auto">
          <a:xfrm>
            <a:off x="9088961" y="2040155"/>
            <a:ext cx="2874886" cy="190773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63363249"/>
      </p:ext>
    </p:extLst>
  </p:cSld>
  <p:clrMapOvr>
    <a:masterClrMapping/>
  </p:clrMapOvr>
  <p:transition>
    <p:fade/>
  </p:transition>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5BFA598-A351-4B5E-827A-D452B40D2D25}"/>
              </a:ext>
            </a:extLst>
          </p:cNvPr>
          <p:cNvSpPr>
            <a:spLocks noGrp="1"/>
          </p:cNvSpPr>
          <p:nvPr>
            <p:ph type="title"/>
          </p:nvPr>
        </p:nvSpPr>
        <p:spPr>
          <a:xfrm>
            <a:off x="588263" y="374101"/>
            <a:ext cx="11018520" cy="720197"/>
          </a:xfrm>
        </p:spPr>
        <p:txBody>
          <a:bodyPr/>
          <a:lstStyle/>
          <a:p>
            <a:r>
              <a:rPr lang="en-US" altLang="zh-TW" dirty="0"/>
              <a:t>An Example</a:t>
            </a:r>
            <a:endParaRPr lang="zh-TW" altLang="en-US" dirty="0"/>
          </a:p>
        </p:txBody>
      </p:sp>
      <p:grpSp>
        <p:nvGrpSpPr>
          <p:cNvPr id="21" name="畫布 5">
            <a:extLst>
              <a:ext uri="{FF2B5EF4-FFF2-40B4-BE49-F238E27FC236}">
                <a16:creationId xmlns:a16="http://schemas.microsoft.com/office/drawing/2014/main" id="{3367A2D9-1839-455C-9014-8D5A3382ACE3}"/>
              </a:ext>
            </a:extLst>
          </p:cNvPr>
          <p:cNvGrpSpPr/>
          <p:nvPr/>
        </p:nvGrpSpPr>
        <p:grpSpPr>
          <a:xfrm>
            <a:off x="2481942" y="1922306"/>
            <a:ext cx="7657465" cy="9610130"/>
            <a:chOff x="288290" y="118110"/>
            <a:chExt cx="6856730" cy="8825865"/>
          </a:xfrm>
        </p:grpSpPr>
        <p:sp>
          <p:nvSpPr>
            <p:cNvPr id="22" name="矩形 21">
              <a:extLst>
                <a:ext uri="{FF2B5EF4-FFF2-40B4-BE49-F238E27FC236}">
                  <a16:creationId xmlns:a16="http://schemas.microsoft.com/office/drawing/2014/main" id="{C2A36A8B-8FB9-476B-8C00-182967B25AF1}"/>
                </a:ext>
              </a:extLst>
            </p:cNvPr>
            <p:cNvSpPr/>
            <p:nvPr/>
          </p:nvSpPr>
          <p:spPr>
            <a:xfrm>
              <a:off x="542290" y="4800600"/>
              <a:ext cx="6602730" cy="4143375"/>
            </a:xfrm>
            <a:prstGeom prst="rect">
              <a:avLst/>
            </a:prstGeom>
            <a:noFill/>
          </p:spPr>
          <p:txBody>
            <a:bodyPr/>
            <a:lstStyle/>
            <a:p>
              <a:endParaRPr lang="zh-TW" altLang="en-US"/>
            </a:p>
          </p:txBody>
        </p:sp>
        <p:pic>
          <p:nvPicPr>
            <p:cNvPr id="23" name="Picture 6">
              <a:extLst>
                <a:ext uri="{FF2B5EF4-FFF2-40B4-BE49-F238E27FC236}">
                  <a16:creationId xmlns:a16="http://schemas.microsoft.com/office/drawing/2014/main" id="{73C3B1BC-5E62-4991-8630-6E2FE54874B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8290" y="118110"/>
              <a:ext cx="1582420" cy="158242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7">
              <a:extLst>
                <a:ext uri="{FF2B5EF4-FFF2-40B4-BE49-F238E27FC236}">
                  <a16:creationId xmlns:a16="http://schemas.microsoft.com/office/drawing/2014/main" id="{6D6E3841-67D8-4361-9FAE-3CFF104977D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553335" y="118110"/>
              <a:ext cx="1582420" cy="158242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8">
              <a:extLst>
                <a:ext uri="{FF2B5EF4-FFF2-40B4-BE49-F238E27FC236}">
                  <a16:creationId xmlns:a16="http://schemas.microsoft.com/office/drawing/2014/main" id="{17F9052A-8DD7-4C88-A07B-9D89E5D1ECB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810760" y="118110"/>
              <a:ext cx="1582420" cy="1582420"/>
            </a:xfrm>
            <a:prstGeom prst="rect">
              <a:avLst/>
            </a:prstGeom>
            <a:noFill/>
            <a:extLst>
              <a:ext uri="{909E8E84-426E-40DD-AFC4-6F175D3DCCD1}">
                <a14:hiddenFill xmlns:a14="http://schemas.microsoft.com/office/drawing/2010/main">
                  <a:solidFill>
                    <a:srgbClr val="FFFFFF"/>
                  </a:solidFill>
                </a14:hiddenFill>
              </a:ext>
            </a:extLst>
          </p:spPr>
        </p:pic>
        <p:sp>
          <p:nvSpPr>
            <p:cNvPr id="26" name="Text Box 9">
              <a:extLst>
                <a:ext uri="{FF2B5EF4-FFF2-40B4-BE49-F238E27FC236}">
                  <a16:creationId xmlns:a16="http://schemas.microsoft.com/office/drawing/2014/main" id="{E5495E1D-F93A-4DDA-957C-10B40EE62C4A}"/>
                </a:ext>
              </a:extLst>
            </p:cNvPr>
            <p:cNvSpPr txBox="1">
              <a:spLocks noChangeArrowheads="1"/>
            </p:cNvSpPr>
            <p:nvPr/>
          </p:nvSpPr>
          <p:spPr bwMode="auto">
            <a:xfrm>
              <a:off x="689610" y="1748099"/>
              <a:ext cx="91503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1600" kern="100" dirty="0">
                  <a:effectLst/>
                  <a:ea typeface="標楷體" panose="03000509000000000000" pitchFamily="65" charset="-120"/>
                  <a:cs typeface="Times New Roman" panose="02020603050405020304" pitchFamily="18" charset="0"/>
                </a:rPr>
                <a:t>第</a:t>
              </a:r>
              <a:r>
                <a:rPr lang="zh-TW" altLang="en-US" sz="1600" kern="100" dirty="0">
                  <a:effectLst/>
                  <a:ea typeface="標楷體" panose="03000509000000000000" pitchFamily="65" charset="-120"/>
                  <a:cs typeface="Times New Roman" panose="02020603050405020304" pitchFamily="18" charset="0"/>
                </a:rPr>
                <a:t> </a:t>
              </a:r>
              <a:r>
                <a:rPr lang="en-US" sz="1600" kern="100" dirty="0">
                  <a:effectLst/>
                  <a:ea typeface="標楷體" panose="03000509000000000000" pitchFamily="65" charset="-120"/>
                  <a:cs typeface="Times New Roman" panose="02020603050405020304" pitchFamily="18" charset="0"/>
                </a:rPr>
                <a:t>0</a:t>
              </a:r>
              <a:r>
                <a:rPr lang="zh-TW" altLang="en-US" sz="1600" kern="100" dirty="0">
                  <a:effectLst/>
                  <a:ea typeface="標楷體" panose="03000509000000000000" pitchFamily="65" charset="-120"/>
                  <a:cs typeface="Times New Roman" panose="02020603050405020304" pitchFamily="18" charset="0"/>
                </a:rPr>
                <a:t> </a:t>
              </a:r>
              <a:r>
                <a:rPr lang="zh-TW" sz="1600" kern="100" dirty="0">
                  <a:effectLst/>
                  <a:ea typeface="標楷體" panose="03000509000000000000" pitchFamily="65" charset="-120"/>
                  <a:cs typeface="Times New Roman" panose="02020603050405020304" pitchFamily="18" charset="0"/>
                </a:rPr>
                <a:t>代</a:t>
              </a:r>
              <a:endParaRPr lang="zh-TW" sz="1200" kern="100" dirty="0">
                <a:effectLst/>
                <a:ea typeface="標楷體" panose="03000509000000000000" pitchFamily="65" charset="-120"/>
                <a:cs typeface="Times New Roman" panose="02020603050405020304" pitchFamily="18" charset="0"/>
              </a:endParaRPr>
            </a:p>
          </p:txBody>
        </p:sp>
        <p:sp>
          <p:nvSpPr>
            <p:cNvPr id="27" name="Text Box 10">
              <a:extLst>
                <a:ext uri="{FF2B5EF4-FFF2-40B4-BE49-F238E27FC236}">
                  <a16:creationId xmlns:a16="http://schemas.microsoft.com/office/drawing/2014/main" id="{B376B0F2-2A9C-4732-AC58-F709EC3DDEEE}"/>
                </a:ext>
              </a:extLst>
            </p:cNvPr>
            <p:cNvSpPr txBox="1">
              <a:spLocks noChangeArrowheads="1"/>
            </p:cNvSpPr>
            <p:nvPr/>
          </p:nvSpPr>
          <p:spPr bwMode="auto">
            <a:xfrm>
              <a:off x="2955925" y="1748099"/>
              <a:ext cx="91503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1600" kern="100" dirty="0">
                  <a:effectLst/>
                  <a:ea typeface="標楷體" panose="03000509000000000000" pitchFamily="65" charset="-120"/>
                  <a:cs typeface="Times New Roman" panose="02020603050405020304" pitchFamily="18" charset="0"/>
                </a:rPr>
                <a:t>第</a:t>
              </a:r>
              <a:r>
                <a:rPr lang="zh-TW" altLang="en-US" sz="1600" kern="100" dirty="0">
                  <a:effectLst/>
                  <a:ea typeface="標楷體" panose="03000509000000000000" pitchFamily="65" charset="-120"/>
                  <a:cs typeface="Times New Roman" panose="02020603050405020304" pitchFamily="18" charset="0"/>
                </a:rPr>
                <a:t> </a:t>
              </a:r>
              <a:r>
                <a:rPr lang="en-US" sz="1600" kern="100" dirty="0">
                  <a:effectLst/>
                  <a:ea typeface="標楷體" panose="03000509000000000000" pitchFamily="65" charset="-120"/>
                  <a:cs typeface="Times New Roman" panose="02020603050405020304" pitchFamily="18" charset="0"/>
                </a:rPr>
                <a:t>1</a:t>
              </a:r>
              <a:r>
                <a:rPr lang="zh-TW" altLang="en-US" sz="1600" kern="100" dirty="0">
                  <a:effectLst/>
                  <a:ea typeface="標楷體" panose="03000509000000000000" pitchFamily="65" charset="-120"/>
                  <a:cs typeface="Times New Roman" panose="02020603050405020304" pitchFamily="18" charset="0"/>
                </a:rPr>
                <a:t> </a:t>
              </a:r>
              <a:r>
                <a:rPr lang="zh-TW" sz="1600" kern="100" dirty="0">
                  <a:effectLst/>
                  <a:ea typeface="標楷體" panose="03000509000000000000" pitchFamily="65" charset="-120"/>
                  <a:cs typeface="Times New Roman" panose="02020603050405020304" pitchFamily="18" charset="0"/>
                </a:rPr>
                <a:t>代</a:t>
              </a:r>
              <a:endParaRPr lang="zh-TW" sz="1200" kern="100" dirty="0">
                <a:effectLst/>
                <a:ea typeface="標楷體" panose="03000509000000000000" pitchFamily="65" charset="-120"/>
                <a:cs typeface="Times New Roman" panose="02020603050405020304" pitchFamily="18" charset="0"/>
              </a:endParaRPr>
            </a:p>
          </p:txBody>
        </p:sp>
        <p:sp>
          <p:nvSpPr>
            <p:cNvPr id="28" name="Text Box 11">
              <a:extLst>
                <a:ext uri="{FF2B5EF4-FFF2-40B4-BE49-F238E27FC236}">
                  <a16:creationId xmlns:a16="http://schemas.microsoft.com/office/drawing/2014/main" id="{B249B146-77F7-450F-9352-8C36A265432D}"/>
                </a:ext>
              </a:extLst>
            </p:cNvPr>
            <p:cNvSpPr txBox="1">
              <a:spLocks noChangeArrowheads="1"/>
            </p:cNvSpPr>
            <p:nvPr/>
          </p:nvSpPr>
          <p:spPr bwMode="auto">
            <a:xfrm>
              <a:off x="5219065" y="1748099"/>
              <a:ext cx="91503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1600" kern="100" dirty="0">
                  <a:effectLst/>
                  <a:ea typeface="標楷體" panose="03000509000000000000" pitchFamily="65" charset="-120"/>
                  <a:cs typeface="Times New Roman" panose="02020603050405020304" pitchFamily="18" charset="0"/>
                </a:rPr>
                <a:t>第</a:t>
              </a:r>
              <a:r>
                <a:rPr lang="zh-TW" altLang="en-US" sz="1600" kern="100" dirty="0">
                  <a:effectLst/>
                  <a:ea typeface="標楷體" panose="03000509000000000000" pitchFamily="65" charset="-120"/>
                  <a:cs typeface="Times New Roman" panose="02020603050405020304" pitchFamily="18" charset="0"/>
                </a:rPr>
                <a:t> </a:t>
              </a:r>
              <a:r>
                <a:rPr lang="en-US" sz="1600" kern="100" dirty="0">
                  <a:effectLst/>
                  <a:ea typeface="標楷體" panose="03000509000000000000" pitchFamily="65" charset="-120"/>
                  <a:cs typeface="Times New Roman" panose="02020603050405020304" pitchFamily="18" charset="0"/>
                </a:rPr>
                <a:t>2</a:t>
              </a:r>
              <a:r>
                <a:rPr lang="zh-TW" altLang="en-US" sz="1600" kern="100" dirty="0">
                  <a:effectLst/>
                  <a:ea typeface="標楷體" panose="03000509000000000000" pitchFamily="65" charset="-120"/>
                  <a:cs typeface="Times New Roman" panose="02020603050405020304" pitchFamily="18" charset="0"/>
                </a:rPr>
                <a:t> </a:t>
              </a:r>
              <a:r>
                <a:rPr lang="zh-TW" sz="1600" kern="100" dirty="0">
                  <a:effectLst/>
                  <a:ea typeface="標楷體" panose="03000509000000000000" pitchFamily="65" charset="-120"/>
                  <a:cs typeface="Times New Roman" panose="02020603050405020304" pitchFamily="18" charset="0"/>
                </a:rPr>
                <a:t>代</a:t>
              </a:r>
              <a:endParaRPr lang="zh-TW" sz="1200" kern="100" dirty="0">
                <a:effectLst/>
                <a:ea typeface="標楷體" panose="03000509000000000000" pitchFamily="65" charset="-120"/>
                <a:cs typeface="Times New Roman" panose="02020603050405020304" pitchFamily="18" charset="0"/>
              </a:endParaRPr>
            </a:p>
          </p:txBody>
        </p:sp>
        <p:sp>
          <p:nvSpPr>
            <p:cNvPr id="29" name="AutoShape 12">
              <a:extLst>
                <a:ext uri="{FF2B5EF4-FFF2-40B4-BE49-F238E27FC236}">
                  <a16:creationId xmlns:a16="http://schemas.microsoft.com/office/drawing/2014/main" id="{81060082-EF1B-4307-9ACB-6B56EE057B04}"/>
                </a:ext>
              </a:extLst>
            </p:cNvPr>
            <p:cNvSpPr>
              <a:spLocks noChangeArrowheads="1"/>
            </p:cNvSpPr>
            <p:nvPr/>
          </p:nvSpPr>
          <p:spPr bwMode="auto">
            <a:xfrm>
              <a:off x="1972310" y="781050"/>
              <a:ext cx="523875" cy="333375"/>
            </a:xfrm>
            <a:prstGeom prst="rightArrow">
              <a:avLst>
                <a:gd name="adj1" fmla="val 38667"/>
                <a:gd name="adj2" fmla="val 56382"/>
              </a:avLst>
            </a:prstGeom>
            <a:solidFill>
              <a:srgbClr val="FFFFFF"/>
            </a:solidFill>
            <a:ln w="28575">
              <a:solidFill>
                <a:srgbClr val="000000"/>
              </a:solidFill>
              <a:miter lim="800000"/>
              <a:headEnd/>
              <a:tailEnd/>
            </a:ln>
          </p:spPr>
          <p:txBody>
            <a:bodyPr rot="0" vert="horz" wrap="square" lIns="91440" tIns="45720" rIns="91440" bIns="45720" anchor="t" anchorCtr="0" upright="1">
              <a:noAutofit/>
            </a:bodyPr>
            <a:lstStyle/>
            <a:p>
              <a:endParaRPr lang="zh-TW" altLang="en-US"/>
            </a:p>
          </p:txBody>
        </p:sp>
        <p:sp>
          <p:nvSpPr>
            <p:cNvPr id="30" name="AutoShape 13">
              <a:extLst>
                <a:ext uri="{FF2B5EF4-FFF2-40B4-BE49-F238E27FC236}">
                  <a16:creationId xmlns:a16="http://schemas.microsoft.com/office/drawing/2014/main" id="{24937256-EEF7-4EC6-8359-99AE6541D137}"/>
                </a:ext>
              </a:extLst>
            </p:cNvPr>
            <p:cNvSpPr>
              <a:spLocks noChangeArrowheads="1"/>
            </p:cNvSpPr>
            <p:nvPr/>
          </p:nvSpPr>
          <p:spPr bwMode="auto">
            <a:xfrm>
              <a:off x="4229735" y="781050"/>
              <a:ext cx="523875" cy="333375"/>
            </a:xfrm>
            <a:prstGeom prst="rightArrow">
              <a:avLst>
                <a:gd name="adj1" fmla="val 38667"/>
                <a:gd name="adj2" fmla="val 56382"/>
              </a:avLst>
            </a:prstGeom>
            <a:solidFill>
              <a:srgbClr val="FFFFFF"/>
            </a:solidFill>
            <a:ln w="28575">
              <a:solidFill>
                <a:srgbClr val="000000"/>
              </a:solidFill>
              <a:miter lim="800000"/>
              <a:headEnd/>
              <a:tailEnd/>
            </a:ln>
          </p:spPr>
          <p:txBody>
            <a:bodyPr rot="0" vert="horz" wrap="square" lIns="91440" tIns="45720" rIns="91440" bIns="45720" anchor="t" anchorCtr="0" upright="1">
              <a:noAutofit/>
            </a:bodyPr>
            <a:lstStyle/>
            <a:p>
              <a:endParaRPr lang="zh-TW" altLang="en-US"/>
            </a:p>
          </p:txBody>
        </p:sp>
        <p:sp>
          <p:nvSpPr>
            <p:cNvPr id="31" name="AutoShape 14">
              <a:extLst>
                <a:ext uri="{FF2B5EF4-FFF2-40B4-BE49-F238E27FC236}">
                  <a16:creationId xmlns:a16="http://schemas.microsoft.com/office/drawing/2014/main" id="{25168F23-B641-4C49-859E-A1B484FF6F8A}"/>
                </a:ext>
              </a:extLst>
            </p:cNvPr>
            <p:cNvSpPr>
              <a:spLocks noChangeArrowheads="1"/>
            </p:cNvSpPr>
            <p:nvPr/>
          </p:nvSpPr>
          <p:spPr bwMode="auto">
            <a:xfrm>
              <a:off x="494338" y="2695575"/>
              <a:ext cx="523875" cy="333375"/>
            </a:xfrm>
            <a:prstGeom prst="rightArrow">
              <a:avLst>
                <a:gd name="adj1" fmla="val 38667"/>
                <a:gd name="adj2" fmla="val 56382"/>
              </a:avLst>
            </a:prstGeom>
            <a:solidFill>
              <a:srgbClr val="FFFFFF"/>
            </a:solidFill>
            <a:ln w="28575">
              <a:solidFill>
                <a:srgbClr val="000000"/>
              </a:solidFill>
              <a:miter lim="800000"/>
              <a:headEnd/>
              <a:tailEnd/>
            </a:ln>
          </p:spPr>
          <p:txBody>
            <a:bodyPr rot="0" vert="horz" wrap="square" lIns="91440" tIns="45720" rIns="91440" bIns="45720" anchor="t" anchorCtr="0" upright="1">
              <a:noAutofit/>
            </a:bodyPr>
            <a:lstStyle/>
            <a:p>
              <a:endParaRPr lang="zh-TW" altLang="en-US"/>
            </a:p>
          </p:txBody>
        </p:sp>
        <p:pic>
          <p:nvPicPr>
            <p:cNvPr id="32" name="Picture 16">
              <a:extLst>
                <a:ext uri="{FF2B5EF4-FFF2-40B4-BE49-F238E27FC236}">
                  <a16:creationId xmlns:a16="http://schemas.microsoft.com/office/drawing/2014/main" id="{24D5FACF-4C91-400D-BC57-EA819BA77D3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121718" y="2137410"/>
              <a:ext cx="1582420" cy="1582420"/>
            </a:xfrm>
            <a:prstGeom prst="rect">
              <a:avLst/>
            </a:prstGeom>
            <a:noFill/>
            <a:extLst>
              <a:ext uri="{909E8E84-426E-40DD-AFC4-6F175D3DCCD1}">
                <a14:hiddenFill xmlns:a14="http://schemas.microsoft.com/office/drawing/2010/main">
                  <a:solidFill>
                    <a:srgbClr val="FFFFFF"/>
                  </a:solidFill>
                </a14:hiddenFill>
              </a:ext>
            </a:extLst>
          </p:spPr>
        </p:pic>
        <p:sp>
          <p:nvSpPr>
            <p:cNvPr id="33" name="Text Box 17">
              <a:extLst>
                <a:ext uri="{FF2B5EF4-FFF2-40B4-BE49-F238E27FC236}">
                  <a16:creationId xmlns:a16="http://schemas.microsoft.com/office/drawing/2014/main" id="{D45EB2CA-D1DC-4769-826E-E889DE57A339}"/>
                </a:ext>
              </a:extLst>
            </p:cNvPr>
            <p:cNvSpPr txBox="1">
              <a:spLocks noChangeArrowheads="1"/>
            </p:cNvSpPr>
            <p:nvPr/>
          </p:nvSpPr>
          <p:spPr bwMode="auto">
            <a:xfrm>
              <a:off x="1528118" y="3761680"/>
              <a:ext cx="91503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1600" kern="100" dirty="0">
                  <a:effectLst/>
                  <a:ea typeface="標楷體" panose="03000509000000000000" pitchFamily="65" charset="-120"/>
                  <a:cs typeface="Times New Roman" panose="02020603050405020304" pitchFamily="18" charset="0"/>
                </a:rPr>
                <a:t>第</a:t>
              </a:r>
              <a:r>
                <a:rPr lang="zh-TW" altLang="en-US" sz="1600" kern="100" dirty="0">
                  <a:effectLst/>
                  <a:ea typeface="標楷體" panose="03000509000000000000" pitchFamily="65" charset="-120"/>
                  <a:cs typeface="Times New Roman" panose="02020603050405020304" pitchFamily="18" charset="0"/>
                </a:rPr>
                <a:t> </a:t>
              </a:r>
              <a:r>
                <a:rPr lang="en-US" sz="1600" kern="100" dirty="0">
                  <a:effectLst/>
                  <a:ea typeface="標楷體" panose="03000509000000000000" pitchFamily="65" charset="-120"/>
                  <a:cs typeface="Times New Roman" panose="02020603050405020304" pitchFamily="18" charset="0"/>
                </a:rPr>
                <a:t>3</a:t>
              </a:r>
              <a:r>
                <a:rPr lang="zh-TW" altLang="en-US" sz="1600" kern="100" dirty="0">
                  <a:effectLst/>
                  <a:ea typeface="標楷體" panose="03000509000000000000" pitchFamily="65" charset="-120"/>
                  <a:cs typeface="Times New Roman" panose="02020603050405020304" pitchFamily="18" charset="0"/>
                </a:rPr>
                <a:t> </a:t>
              </a:r>
              <a:r>
                <a:rPr lang="zh-TW" sz="1600" kern="100" dirty="0">
                  <a:effectLst/>
                  <a:ea typeface="標楷體" panose="03000509000000000000" pitchFamily="65" charset="-120"/>
                  <a:cs typeface="Times New Roman" panose="02020603050405020304" pitchFamily="18" charset="0"/>
                </a:rPr>
                <a:t>代</a:t>
              </a:r>
              <a:endParaRPr lang="zh-TW" sz="1200" kern="100" dirty="0">
                <a:effectLst/>
                <a:ea typeface="標楷體" panose="03000509000000000000" pitchFamily="65" charset="-120"/>
                <a:cs typeface="Times New Roman" panose="02020603050405020304" pitchFamily="18" charset="0"/>
              </a:endParaRPr>
            </a:p>
          </p:txBody>
        </p:sp>
        <p:sp>
          <p:nvSpPr>
            <p:cNvPr id="34" name="AutoShape 18">
              <a:extLst>
                <a:ext uri="{FF2B5EF4-FFF2-40B4-BE49-F238E27FC236}">
                  <a16:creationId xmlns:a16="http://schemas.microsoft.com/office/drawing/2014/main" id="{A0FF6264-6390-4778-8686-D0E8C554ADCD}"/>
                </a:ext>
              </a:extLst>
            </p:cNvPr>
            <p:cNvSpPr>
              <a:spLocks noChangeArrowheads="1"/>
            </p:cNvSpPr>
            <p:nvPr/>
          </p:nvSpPr>
          <p:spPr bwMode="auto">
            <a:xfrm>
              <a:off x="2807008" y="2695575"/>
              <a:ext cx="523875" cy="333375"/>
            </a:xfrm>
            <a:prstGeom prst="rightArrow">
              <a:avLst>
                <a:gd name="adj1" fmla="val 38667"/>
                <a:gd name="adj2" fmla="val 56382"/>
              </a:avLst>
            </a:prstGeom>
            <a:solidFill>
              <a:srgbClr val="FFFFFF"/>
            </a:solidFill>
            <a:ln w="28575">
              <a:solidFill>
                <a:srgbClr val="000000"/>
              </a:solidFill>
              <a:miter lim="800000"/>
              <a:headEnd/>
              <a:tailEnd/>
            </a:ln>
          </p:spPr>
          <p:txBody>
            <a:bodyPr rot="0" vert="horz" wrap="square" lIns="91440" tIns="45720" rIns="91440" bIns="45720" anchor="t" anchorCtr="0" upright="1">
              <a:noAutofit/>
            </a:bodyPr>
            <a:lstStyle/>
            <a:p>
              <a:endParaRPr lang="zh-TW" altLang="en-US"/>
            </a:p>
          </p:txBody>
        </p:sp>
        <p:pic>
          <p:nvPicPr>
            <p:cNvPr id="35" name="Picture 19">
              <a:extLst>
                <a:ext uri="{FF2B5EF4-FFF2-40B4-BE49-F238E27FC236}">
                  <a16:creationId xmlns:a16="http://schemas.microsoft.com/office/drawing/2014/main" id="{B47D627D-4E03-478A-8772-F6C26BFE904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434388" y="2137410"/>
              <a:ext cx="1582420" cy="1582420"/>
            </a:xfrm>
            <a:prstGeom prst="rect">
              <a:avLst/>
            </a:prstGeom>
            <a:noFill/>
            <a:extLst>
              <a:ext uri="{909E8E84-426E-40DD-AFC4-6F175D3DCCD1}">
                <a14:hiddenFill xmlns:a14="http://schemas.microsoft.com/office/drawing/2010/main">
                  <a:solidFill>
                    <a:srgbClr val="FFFFFF"/>
                  </a:solidFill>
                </a14:hiddenFill>
              </a:ext>
            </a:extLst>
          </p:spPr>
        </p:pic>
        <p:sp>
          <p:nvSpPr>
            <p:cNvPr id="36" name="Text Box 20">
              <a:extLst>
                <a:ext uri="{FF2B5EF4-FFF2-40B4-BE49-F238E27FC236}">
                  <a16:creationId xmlns:a16="http://schemas.microsoft.com/office/drawing/2014/main" id="{3D9AD2E3-CE68-48F6-9C54-7408F17AF247}"/>
                </a:ext>
              </a:extLst>
            </p:cNvPr>
            <p:cNvSpPr txBox="1">
              <a:spLocks noChangeArrowheads="1"/>
            </p:cNvSpPr>
            <p:nvPr/>
          </p:nvSpPr>
          <p:spPr bwMode="auto">
            <a:xfrm>
              <a:off x="3840788" y="3748350"/>
              <a:ext cx="915035"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1600" kern="100" dirty="0">
                  <a:effectLst/>
                  <a:ea typeface="標楷體" panose="03000509000000000000" pitchFamily="65" charset="-120"/>
                  <a:cs typeface="Times New Roman" panose="02020603050405020304" pitchFamily="18" charset="0"/>
                </a:rPr>
                <a:t>第</a:t>
              </a:r>
              <a:r>
                <a:rPr lang="zh-TW" altLang="en-US" sz="1600" kern="100" dirty="0">
                  <a:effectLst/>
                  <a:ea typeface="標楷體" panose="03000509000000000000" pitchFamily="65" charset="-120"/>
                  <a:cs typeface="Times New Roman" panose="02020603050405020304" pitchFamily="18" charset="0"/>
                </a:rPr>
                <a:t> </a:t>
              </a:r>
              <a:r>
                <a:rPr lang="en-US" sz="1600" kern="100" dirty="0">
                  <a:effectLst/>
                  <a:ea typeface="標楷體" panose="03000509000000000000" pitchFamily="65" charset="-120"/>
                  <a:cs typeface="Times New Roman" panose="02020603050405020304" pitchFamily="18" charset="0"/>
                </a:rPr>
                <a:t>4</a:t>
              </a:r>
              <a:r>
                <a:rPr lang="zh-TW" altLang="en-US" sz="1600" kern="100" dirty="0">
                  <a:effectLst/>
                  <a:ea typeface="標楷體" panose="03000509000000000000" pitchFamily="65" charset="-120"/>
                  <a:cs typeface="Times New Roman" panose="02020603050405020304" pitchFamily="18" charset="0"/>
                </a:rPr>
                <a:t> </a:t>
              </a:r>
              <a:r>
                <a:rPr lang="zh-TW" sz="1600" kern="100" dirty="0">
                  <a:effectLst/>
                  <a:ea typeface="標楷體" panose="03000509000000000000" pitchFamily="65" charset="-120"/>
                  <a:cs typeface="Times New Roman" panose="02020603050405020304" pitchFamily="18" charset="0"/>
                </a:rPr>
                <a:t>代</a:t>
              </a:r>
              <a:endParaRPr lang="zh-TW" sz="1200" kern="100" dirty="0">
                <a:effectLst/>
                <a:ea typeface="標楷體" panose="03000509000000000000" pitchFamily="65" charset="-120"/>
                <a:cs typeface="Times New Roman" panose="02020603050405020304" pitchFamily="18" charset="0"/>
              </a:endParaRPr>
            </a:p>
          </p:txBody>
        </p:sp>
        <p:sp>
          <p:nvSpPr>
            <p:cNvPr id="37" name="AutoShape 21">
              <a:extLst>
                <a:ext uri="{FF2B5EF4-FFF2-40B4-BE49-F238E27FC236}">
                  <a16:creationId xmlns:a16="http://schemas.microsoft.com/office/drawing/2014/main" id="{1DCB93DA-5F37-4DDA-A973-21343C245C40}"/>
                </a:ext>
              </a:extLst>
            </p:cNvPr>
            <p:cNvSpPr>
              <a:spLocks noChangeArrowheads="1"/>
            </p:cNvSpPr>
            <p:nvPr/>
          </p:nvSpPr>
          <p:spPr bwMode="auto">
            <a:xfrm>
              <a:off x="5102533" y="2752725"/>
              <a:ext cx="523875" cy="333375"/>
            </a:xfrm>
            <a:prstGeom prst="rightArrow">
              <a:avLst>
                <a:gd name="adj1" fmla="val 38667"/>
                <a:gd name="adj2" fmla="val 56382"/>
              </a:avLst>
            </a:prstGeom>
            <a:solidFill>
              <a:srgbClr val="FFFFFF"/>
            </a:solidFill>
            <a:ln w="28575">
              <a:solidFill>
                <a:srgbClr val="000000"/>
              </a:solidFill>
              <a:miter lim="800000"/>
              <a:headEnd/>
              <a:tailEnd/>
            </a:ln>
          </p:spPr>
          <p:txBody>
            <a:bodyPr rot="0" vert="horz" wrap="square" lIns="91440" tIns="45720" rIns="91440" bIns="45720" anchor="t" anchorCtr="0" upright="1">
              <a:noAutofit/>
            </a:bodyPr>
            <a:lstStyle/>
            <a:p>
              <a:endParaRPr lang="zh-TW" altLang="en-US"/>
            </a:p>
          </p:txBody>
        </p:sp>
        <p:sp>
          <p:nvSpPr>
            <p:cNvPr id="38" name="Text Box 22">
              <a:extLst>
                <a:ext uri="{FF2B5EF4-FFF2-40B4-BE49-F238E27FC236}">
                  <a16:creationId xmlns:a16="http://schemas.microsoft.com/office/drawing/2014/main" id="{984AAC58-DA70-4616-8877-F410CD5F0FD4}"/>
                </a:ext>
              </a:extLst>
            </p:cNvPr>
            <p:cNvSpPr txBox="1">
              <a:spLocks noChangeArrowheads="1"/>
            </p:cNvSpPr>
            <p:nvPr/>
          </p:nvSpPr>
          <p:spPr bwMode="auto">
            <a:xfrm>
              <a:off x="5799763" y="2655570"/>
              <a:ext cx="53594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spcAft>
                  <a:spcPts val="0"/>
                </a:spcAft>
              </a:pPr>
              <a:r>
                <a:rPr lang="zh-TW" sz="2600" kern="100">
                  <a:effectLst/>
                  <a:latin typeface="Calibri" panose="020F0502020204030204" pitchFamily="34" charset="0"/>
                  <a:ea typeface="新細明體" panose="02020500000000000000" pitchFamily="18" charset="-120"/>
                  <a:cs typeface="Times New Roman" panose="02020603050405020304" pitchFamily="18" charset="0"/>
                </a:rPr>
                <a:t>…</a:t>
              </a:r>
              <a:endParaRPr lang="zh-TW" sz="1200" kern="100">
                <a:effectLst/>
                <a:latin typeface="Calibri" panose="020F0502020204030204" pitchFamily="34" charset="0"/>
                <a:ea typeface="新細明體" panose="02020500000000000000" pitchFamily="18" charset="-120"/>
                <a:cs typeface="Times New Roman" panose="02020603050405020304" pitchFamily="18" charset="0"/>
              </a:endParaRPr>
            </a:p>
          </p:txBody>
        </p:sp>
      </p:grpSp>
    </p:spTree>
    <p:extLst>
      <p:ext uri="{BB962C8B-B14F-4D97-AF65-F5344CB8AC3E}">
        <p14:creationId xmlns:p14="http://schemas.microsoft.com/office/powerpoint/2010/main" val="2495430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t>Group Member Work Distribution</a:t>
            </a:r>
            <a:endParaRPr lang="zh-CN" altLang="en-US" dirty="0"/>
          </a:p>
        </p:txBody>
      </p:sp>
      <p:sp>
        <p:nvSpPr>
          <p:cNvPr id="4" name="矩形 3">
            <a:extLst>
              <a:ext uri="{FF2B5EF4-FFF2-40B4-BE49-F238E27FC236}">
                <a16:creationId xmlns:a16="http://schemas.microsoft.com/office/drawing/2014/main" id="{AED12888-0525-4640-BA46-A5AC97C6FDF2}"/>
              </a:ext>
            </a:extLst>
          </p:cNvPr>
          <p:cNvSpPr/>
          <p:nvPr/>
        </p:nvSpPr>
        <p:spPr>
          <a:xfrm>
            <a:off x="586740" y="1595293"/>
            <a:ext cx="8960216" cy="1731243"/>
          </a:xfrm>
          <a:prstGeom prst="rect">
            <a:avLst/>
          </a:prstGeom>
        </p:spPr>
        <p:txBody>
          <a:bodyPr wrap="square">
            <a:spAutoFit/>
          </a:bodyPr>
          <a:lstStyle/>
          <a:p>
            <a:pPr>
              <a:spcAft>
                <a:spcPts val="0"/>
              </a:spcAft>
            </a:pPr>
            <a:br>
              <a:rPr lang="zh-TW" altLang="en-US" sz="2400" dirty="0">
                <a:latin typeface="標楷體" panose="03000509000000000000" pitchFamily="65" charset="-120"/>
                <a:ea typeface="標楷體" panose="03000509000000000000" pitchFamily="65" charset="-120"/>
              </a:rPr>
            </a:br>
            <a:r>
              <a:rPr lang="zh-TW" altLang="en-US" sz="2400" dirty="0">
                <a:latin typeface="標楷體" panose="03000509000000000000" pitchFamily="65" charset="-120"/>
                <a:ea typeface="標楷體" panose="03000509000000000000" pitchFamily="65" charset="-120"/>
              </a:rPr>
              <a:t>林品逸：生命遊戲程式實作、功能實現。</a:t>
            </a:r>
            <a:endParaRPr lang="en-US" altLang="zh-TW" sz="2400" dirty="0">
              <a:latin typeface="標楷體" panose="03000509000000000000" pitchFamily="65" charset="-120"/>
              <a:ea typeface="標楷體" panose="03000509000000000000" pitchFamily="65" charset="-120"/>
            </a:endParaRPr>
          </a:p>
          <a:p>
            <a:endParaRPr lang="zh-TW" altLang="en-US" sz="2400" dirty="0">
              <a:latin typeface="標楷體" panose="03000509000000000000" pitchFamily="65" charset="-120"/>
              <a:ea typeface="標楷體" panose="03000509000000000000" pitchFamily="65" charset="-120"/>
            </a:endParaRPr>
          </a:p>
          <a:p>
            <a:r>
              <a:rPr lang="zh-TW" altLang="en-US" sz="2400" dirty="0">
                <a:latin typeface="標楷體" panose="03000509000000000000" pitchFamily="65" charset="-120"/>
                <a:ea typeface="標楷體" panose="03000509000000000000" pitchFamily="65" charset="-120"/>
              </a:rPr>
              <a:t>陳昭瑋：專題主題與內容發想、文獻整理。</a:t>
            </a:r>
            <a:endParaRPr lang="en-US" altLang="zh-TW" dirty="0">
              <a:latin typeface="標楷體" panose="03000509000000000000" pitchFamily="65" charset="-120"/>
              <a:ea typeface="標楷體" panose="03000509000000000000" pitchFamily="65" charset="-120"/>
            </a:endParaRPr>
          </a:p>
          <a:p>
            <a:pPr>
              <a:spcAft>
                <a:spcPts val="0"/>
              </a:spcAft>
            </a:pPr>
            <a:endParaRPr lang="zh-TW" altLang="zh-TW" sz="1050" kern="100" dirty="0">
              <a:latin typeface="標楷體" panose="03000509000000000000" pitchFamily="65" charset="-12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669605751"/>
      </p:ext>
    </p:extLst>
  </p:cSld>
  <p:clrMapOvr>
    <a:masterClrMapping/>
  </p:clrMapOvr>
  <p:transition>
    <p:fade/>
  </p:transition>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t>Architecture or Design Presentation</a:t>
            </a:r>
            <a:endParaRPr lang="zh-CN" altLang="en-US" dirty="0"/>
          </a:p>
        </p:txBody>
      </p:sp>
      <p:sp>
        <p:nvSpPr>
          <p:cNvPr id="4" name="矩形 3">
            <a:extLst>
              <a:ext uri="{FF2B5EF4-FFF2-40B4-BE49-F238E27FC236}">
                <a16:creationId xmlns:a16="http://schemas.microsoft.com/office/drawing/2014/main" id="{9C9989D0-7B47-40A1-9A5F-995597577844}"/>
              </a:ext>
            </a:extLst>
          </p:cNvPr>
          <p:cNvSpPr/>
          <p:nvPr/>
        </p:nvSpPr>
        <p:spPr>
          <a:xfrm>
            <a:off x="586740" y="1595293"/>
            <a:ext cx="8960216" cy="1200329"/>
          </a:xfrm>
          <a:prstGeom prst="rect">
            <a:avLst/>
          </a:prstGeom>
        </p:spPr>
        <p:txBody>
          <a:bodyPr wrap="square">
            <a:spAutoFit/>
          </a:bodyPr>
          <a:lstStyle/>
          <a:p>
            <a:pPr>
              <a:spcAft>
                <a:spcPts val="0"/>
              </a:spcAft>
            </a:pPr>
            <a:br>
              <a:rPr lang="zh-TW" altLang="en-US" sz="2400" dirty="0">
                <a:latin typeface="標楷體" panose="03000509000000000000" pitchFamily="65" charset="-120"/>
                <a:ea typeface="標楷體" panose="03000509000000000000" pitchFamily="65" charset="-120"/>
              </a:rPr>
            </a:br>
            <a:r>
              <a:rPr lang="zh-TW" altLang="en-US" sz="2400" dirty="0">
                <a:latin typeface="標楷體" panose="03000509000000000000" pitchFamily="65" charset="-120"/>
                <a:ea typeface="標楷體" panose="03000509000000000000" pitchFamily="65" charset="-120"/>
              </a:rPr>
              <a:t>詳見程式</a:t>
            </a:r>
            <a:r>
              <a:rPr lang="en-US" altLang="zh-TW" sz="2400" dirty="0">
                <a:latin typeface="標楷體" panose="03000509000000000000" pitchFamily="65" charset="-120"/>
                <a:ea typeface="標楷體" panose="03000509000000000000" pitchFamily="65" charset="-120"/>
              </a:rPr>
              <a:t>(</a:t>
            </a:r>
            <a:r>
              <a:rPr lang="zh-TW" altLang="en-US" sz="2400" b="1" dirty="0">
                <a:latin typeface="標楷體" panose="03000509000000000000" pitchFamily="65" charset="-120"/>
                <a:ea typeface="標楷體" panose="03000509000000000000" pitchFamily="65" charset="-120"/>
              </a:rPr>
              <a:t>影片</a:t>
            </a:r>
            <a:r>
              <a:rPr lang="en-US" altLang="zh-TW" sz="2400" dirty="0">
                <a:latin typeface="標楷體" panose="03000509000000000000" pitchFamily="65" charset="-120"/>
                <a:ea typeface="標楷體" panose="03000509000000000000" pitchFamily="65" charset="-120"/>
              </a:rPr>
              <a:t>)</a:t>
            </a:r>
            <a:r>
              <a:rPr lang="zh-TW" altLang="en-US" sz="2400" dirty="0">
                <a:latin typeface="標楷體" panose="03000509000000000000" pitchFamily="65" charset="-120"/>
                <a:ea typeface="標楷體" panose="03000509000000000000" pitchFamily="65" charset="-120"/>
              </a:rPr>
              <a:t>實作成品。</a:t>
            </a:r>
            <a:endParaRPr lang="en-US" altLang="zh-TW" sz="2400" dirty="0">
              <a:latin typeface="標楷體" panose="03000509000000000000" pitchFamily="65" charset="-120"/>
              <a:ea typeface="標楷體" panose="03000509000000000000" pitchFamily="65" charset="-120"/>
            </a:endParaRPr>
          </a:p>
          <a:p>
            <a:pPr>
              <a:spcAft>
                <a:spcPts val="0"/>
              </a:spcAft>
            </a:pPr>
            <a:endParaRPr lang="zh-TW" altLang="zh-TW" sz="2400" kern="100" dirty="0">
              <a:latin typeface="標楷體" panose="03000509000000000000" pitchFamily="65" charset="-120"/>
              <a:ea typeface="標楷體" panose="03000509000000000000" pitchFamily="65" charset="-120"/>
              <a:cs typeface="Times New Roman" panose="02020603050405020304" pitchFamily="18" charset="0"/>
            </a:endParaRPr>
          </a:p>
        </p:txBody>
      </p:sp>
      <p:pic>
        <p:nvPicPr>
          <p:cNvPr id="5" name="圖片 4">
            <a:extLst>
              <a:ext uri="{FF2B5EF4-FFF2-40B4-BE49-F238E27FC236}">
                <a16:creationId xmlns:a16="http://schemas.microsoft.com/office/drawing/2014/main" id="{764A68C1-77E6-B4EC-892F-F9FCBAD83F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740" y="1242103"/>
            <a:ext cx="7642860" cy="5092101"/>
          </a:xfrm>
          <a:prstGeom prst="rect">
            <a:avLst/>
          </a:prstGeom>
        </p:spPr>
      </p:pic>
    </p:spTree>
    <p:extLst>
      <p:ext uri="{BB962C8B-B14F-4D97-AF65-F5344CB8AC3E}">
        <p14:creationId xmlns:p14="http://schemas.microsoft.com/office/powerpoint/2010/main" val="2143672870"/>
      </p:ext>
    </p:extLst>
  </p:cSld>
  <p:clrMapOvr>
    <a:masterClrMapping/>
  </p:clrMapOvr>
  <p:transition>
    <p:fade/>
  </p:transition>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latin typeface="Times New Roman" panose="02020603050405020304" pitchFamily="18" charset="0"/>
                <a:cs typeface="Times New Roman" panose="02020603050405020304" pitchFamily="18" charset="0"/>
              </a:rPr>
              <a:t>Project Result</a:t>
            </a:r>
            <a:r>
              <a:rPr lang="en-US" altLang="zh-TW" sz="2400" dirty="0"/>
              <a:t>(</a:t>
            </a:r>
            <a:r>
              <a:rPr lang="zh-TW" altLang="en-US" sz="2400" dirty="0">
                <a:latin typeface="標楷體" panose="03000509000000000000" pitchFamily="65" charset="-120"/>
                <a:ea typeface="標楷體" panose="03000509000000000000" pitchFamily="65" charset="-120"/>
              </a:rPr>
              <a:t>詳見影片程式實作成品</a:t>
            </a:r>
            <a:r>
              <a:rPr lang="en-US" altLang="zh-TW" sz="2400" dirty="0"/>
              <a:t>) </a:t>
            </a:r>
            <a:r>
              <a:rPr lang="en-US" altLang="zh-TW" sz="2400" dirty="0">
                <a:hlinkClick r:id="rId4"/>
              </a:rPr>
              <a:t>https://youtu.be/BpFejGG5Om8</a:t>
            </a:r>
            <a:endParaRPr lang="zh-CN" altLang="en-US" sz="2400" dirty="0"/>
          </a:p>
        </p:txBody>
      </p:sp>
      <p:pic>
        <p:nvPicPr>
          <p:cNvPr id="11" name="圖片 10">
            <a:extLst>
              <a:ext uri="{FF2B5EF4-FFF2-40B4-BE49-F238E27FC236}">
                <a16:creationId xmlns:a16="http://schemas.microsoft.com/office/drawing/2014/main" id="{05448197-A665-9E9E-3640-1A84EF3544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4094" y="1211166"/>
            <a:ext cx="5391194" cy="2588736"/>
          </a:xfrm>
          <a:prstGeom prst="rect">
            <a:avLst/>
          </a:prstGeom>
        </p:spPr>
      </p:pic>
      <p:pic>
        <p:nvPicPr>
          <p:cNvPr id="13" name="圖片 12">
            <a:extLst>
              <a:ext uri="{FF2B5EF4-FFF2-40B4-BE49-F238E27FC236}">
                <a16:creationId xmlns:a16="http://schemas.microsoft.com/office/drawing/2014/main" id="{29566FEA-094D-F6C4-E1F1-0C6BC22C02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22898" y="1191813"/>
            <a:ext cx="5669101" cy="2601460"/>
          </a:xfrm>
          <a:prstGeom prst="rect">
            <a:avLst/>
          </a:prstGeom>
        </p:spPr>
      </p:pic>
      <p:pic>
        <p:nvPicPr>
          <p:cNvPr id="17" name="圖片 16">
            <a:extLst>
              <a:ext uri="{FF2B5EF4-FFF2-40B4-BE49-F238E27FC236}">
                <a16:creationId xmlns:a16="http://schemas.microsoft.com/office/drawing/2014/main" id="{AB0A95C1-BA85-684B-CAB0-058314FB13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22899" y="3810635"/>
            <a:ext cx="5669102" cy="3047365"/>
          </a:xfrm>
          <a:prstGeom prst="rect">
            <a:avLst/>
          </a:prstGeom>
        </p:spPr>
      </p:pic>
      <p:pic>
        <p:nvPicPr>
          <p:cNvPr id="19" name="圖片 18">
            <a:extLst>
              <a:ext uri="{FF2B5EF4-FFF2-40B4-BE49-F238E27FC236}">
                <a16:creationId xmlns:a16="http://schemas.microsoft.com/office/drawing/2014/main" id="{DD6AE106-5C20-3827-0FE3-F9B6DDD64D8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3337" y="3799902"/>
            <a:ext cx="5352708" cy="3047365"/>
          </a:xfrm>
          <a:prstGeom prst="rect">
            <a:avLst/>
          </a:prstGeom>
        </p:spPr>
      </p:pic>
      <p:sp>
        <p:nvSpPr>
          <p:cNvPr id="20" name="文字方塊 19">
            <a:extLst>
              <a:ext uri="{FF2B5EF4-FFF2-40B4-BE49-F238E27FC236}">
                <a16:creationId xmlns:a16="http://schemas.microsoft.com/office/drawing/2014/main" id="{0B544A8D-2690-48C2-8867-CBB45048532B}"/>
              </a:ext>
            </a:extLst>
          </p:cNvPr>
          <p:cNvSpPr txBox="1"/>
          <p:nvPr/>
        </p:nvSpPr>
        <p:spPr>
          <a:xfrm>
            <a:off x="5968900" y="1255990"/>
            <a:ext cx="553998" cy="2054120"/>
          </a:xfrm>
          <a:prstGeom prst="rect">
            <a:avLst/>
          </a:prstGeom>
          <a:noFill/>
        </p:spPr>
        <p:txBody>
          <a:bodyPr vert="eaVert" wrap="square" rtlCol="0">
            <a:spAutoFit/>
          </a:bodyPr>
          <a:lstStyle/>
          <a:p>
            <a:r>
              <a:rPr lang="zh-TW" altLang="en-US" sz="2400" dirty="0">
                <a:latin typeface="標楷體" panose="03000509000000000000" pitchFamily="65" charset="-120"/>
                <a:ea typeface="標楷體" panose="03000509000000000000" pitchFamily="65" charset="-120"/>
              </a:rPr>
              <a:t>遊戲規則視窗</a:t>
            </a:r>
          </a:p>
        </p:txBody>
      </p:sp>
      <p:sp>
        <p:nvSpPr>
          <p:cNvPr id="22" name="文字方塊 21">
            <a:extLst>
              <a:ext uri="{FF2B5EF4-FFF2-40B4-BE49-F238E27FC236}">
                <a16:creationId xmlns:a16="http://schemas.microsoft.com/office/drawing/2014/main" id="{AD6FC02E-8EA5-485C-A330-D8C1C9F06C72}"/>
              </a:ext>
            </a:extLst>
          </p:cNvPr>
          <p:cNvSpPr txBox="1"/>
          <p:nvPr/>
        </p:nvSpPr>
        <p:spPr>
          <a:xfrm>
            <a:off x="5968900" y="4012896"/>
            <a:ext cx="553998" cy="2262398"/>
          </a:xfrm>
          <a:prstGeom prst="rect">
            <a:avLst/>
          </a:prstGeom>
          <a:noFill/>
        </p:spPr>
        <p:txBody>
          <a:bodyPr vert="eaVert" wrap="square" rtlCol="0">
            <a:spAutoFit/>
          </a:bodyPr>
          <a:lstStyle/>
          <a:p>
            <a:r>
              <a:rPr lang="zh-TW" altLang="en-US" sz="2400" dirty="0">
                <a:latin typeface="標楷體" panose="03000509000000000000" pitchFamily="65" charset="-120"/>
                <a:ea typeface="標楷體" panose="03000509000000000000" pitchFamily="65" charset="-120"/>
              </a:rPr>
              <a:t>狀態介紹視窗</a:t>
            </a:r>
          </a:p>
        </p:txBody>
      </p:sp>
      <p:sp>
        <p:nvSpPr>
          <p:cNvPr id="23" name="文字方塊 22">
            <a:extLst>
              <a:ext uri="{FF2B5EF4-FFF2-40B4-BE49-F238E27FC236}">
                <a16:creationId xmlns:a16="http://schemas.microsoft.com/office/drawing/2014/main" id="{F9348C0C-64C1-08D1-8706-F57BFC8D0CC1}"/>
              </a:ext>
            </a:extLst>
          </p:cNvPr>
          <p:cNvSpPr txBox="1"/>
          <p:nvPr/>
        </p:nvSpPr>
        <p:spPr>
          <a:xfrm>
            <a:off x="-69904" y="1343330"/>
            <a:ext cx="553998" cy="2438893"/>
          </a:xfrm>
          <a:prstGeom prst="rect">
            <a:avLst/>
          </a:prstGeom>
          <a:noFill/>
        </p:spPr>
        <p:txBody>
          <a:bodyPr vert="eaVert" wrap="square" rtlCol="0">
            <a:spAutoFit/>
          </a:bodyPr>
          <a:lstStyle/>
          <a:p>
            <a:r>
              <a:rPr lang="zh-TW" altLang="en-US" sz="2400" dirty="0">
                <a:latin typeface="標楷體" panose="03000509000000000000" pitchFamily="65" charset="-120"/>
                <a:ea typeface="標楷體" panose="03000509000000000000" pitchFamily="65" charset="-120"/>
              </a:rPr>
              <a:t>主要畫面視窗</a:t>
            </a:r>
          </a:p>
        </p:txBody>
      </p:sp>
      <p:sp>
        <p:nvSpPr>
          <p:cNvPr id="24" name="文字方塊 23">
            <a:extLst>
              <a:ext uri="{FF2B5EF4-FFF2-40B4-BE49-F238E27FC236}">
                <a16:creationId xmlns:a16="http://schemas.microsoft.com/office/drawing/2014/main" id="{9FA1B454-0B39-2AB1-8D6E-D967B6E9BD9D}"/>
              </a:ext>
            </a:extLst>
          </p:cNvPr>
          <p:cNvSpPr txBox="1"/>
          <p:nvPr/>
        </p:nvSpPr>
        <p:spPr>
          <a:xfrm>
            <a:off x="-69904" y="4195482"/>
            <a:ext cx="553998" cy="2079812"/>
          </a:xfrm>
          <a:prstGeom prst="rect">
            <a:avLst/>
          </a:prstGeom>
          <a:noFill/>
        </p:spPr>
        <p:txBody>
          <a:bodyPr vert="eaVert" wrap="square" rtlCol="0">
            <a:spAutoFit/>
          </a:bodyPr>
          <a:lstStyle/>
          <a:p>
            <a:r>
              <a:rPr lang="zh-TW" altLang="en-US" sz="2400" dirty="0">
                <a:latin typeface="標楷體" panose="03000509000000000000" pitchFamily="65" charset="-120"/>
                <a:ea typeface="標楷體" panose="03000509000000000000" pitchFamily="65" charset="-120"/>
              </a:rPr>
              <a:t>遊戲介面視窗</a:t>
            </a:r>
          </a:p>
        </p:txBody>
      </p:sp>
    </p:spTree>
    <p:extLst>
      <p:ext uri="{BB962C8B-B14F-4D97-AF65-F5344CB8AC3E}">
        <p14:creationId xmlns:p14="http://schemas.microsoft.com/office/powerpoint/2010/main" val="3617043226"/>
      </p:ext>
    </p:extLst>
  </p:cSld>
  <p:clrMapOvr>
    <a:masterClrMapping/>
  </p:clrMapOvr>
  <p:transition>
    <p:fade/>
  </p:transition>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t>Technology Highlights and Challenges</a:t>
            </a:r>
            <a:endParaRPr lang="zh-CN" altLang="en-US" dirty="0"/>
          </a:p>
        </p:txBody>
      </p:sp>
      <p:sp>
        <p:nvSpPr>
          <p:cNvPr id="2" name="文字方塊 1">
            <a:extLst>
              <a:ext uri="{FF2B5EF4-FFF2-40B4-BE49-F238E27FC236}">
                <a16:creationId xmlns:a16="http://schemas.microsoft.com/office/drawing/2014/main" id="{9C179ACB-1528-CA7C-4B51-03B321010C84}"/>
              </a:ext>
            </a:extLst>
          </p:cNvPr>
          <p:cNvSpPr txBox="1"/>
          <p:nvPr/>
        </p:nvSpPr>
        <p:spPr>
          <a:xfrm>
            <a:off x="586740" y="2064891"/>
            <a:ext cx="9952107" cy="2677656"/>
          </a:xfrm>
          <a:prstGeom prst="rect">
            <a:avLst/>
          </a:prstGeom>
          <a:noFill/>
        </p:spPr>
        <p:txBody>
          <a:bodyPr wrap="square" rtlCol="0">
            <a:spAutoFit/>
          </a:bodyPr>
          <a:lstStyle/>
          <a:p>
            <a:r>
              <a:rPr lang="zh-TW" altLang="en-US" sz="2400" dirty="0">
                <a:ea typeface="標楷體" panose="03000509000000000000" pitchFamily="65" charset="-120"/>
              </a:rPr>
              <a:t>工具：</a:t>
            </a:r>
            <a:endParaRPr lang="en-US" altLang="zh-TW" sz="2400" dirty="0">
              <a:ea typeface="標楷體" panose="03000509000000000000" pitchFamily="65" charset="-120"/>
            </a:endParaRPr>
          </a:p>
          <a:p>
            <a:r>
              <a:rPr lang="zh-TW" altLang="en-US" sz="2400" dirty="0">
                <a:ea typeface="標楷體" panose="03000509000000000000" pitchFamily="65" charset="-120"/>
              </a:rPr>
              <a:t>程式語言：</a:t>
            </a:r>
            <a:r>
              <a:rPr lang="en-US" altLang="zh-TW" sz="2400" dirty="0">
                <a:ea typeface="標楷體" panose="03000509000000000000" pitchFamily="65" charset="-120"/>
              </a:rPr>
              <a:t>Python</a:t>
            </a:r>
            <a:r>
              <a:rPr lang="zh-TW" altLang="en-US" sz="2400" dirty="0">
                <a:ea typeface="標楷體" panose="03000509000000000000" pitchFamily="65" charset="-120"/>
              </a:rPr>
              <a:t>、</a:t>
            </a:r>
            <a:r>
              <a:rPr lang="en-US" altLang="zh-TW" sz="2400" dirty="0">
                <a:ea typeface="標楷體" panose="03000509000000000000" pitchFamily="65" charset="-120"/>
              </a:rPr>
              <a:t>Java</a:t>
            </a:r>
            <a:r>
              <a:rPr lang="zh-TW" altLang="en-US" sz="2400" dirty="0">
                <a:ea typeface="標楷體" panose="03000509000000000000" pitchFamily="65" charset="-120"/>
              </a:rPr>
              <a:t>、</a:t>
            </a:r>
            <a:r>
              <a:rPr lang="en-US" altLang="zh-TW" sz="2400" dirty="0">
                <a:ea typeface="標楷體" panose="03000509000000000000" pitchFamily="65" charset="-120"/>
              </a:rPr>
              <a:t>C++</a:t>
            </a:r>
            <a:r>
              <a:rPr lang="zh-TW" altLang="en-US" sz="2400" dirty="0">
                <a:ea typeface="標楷體" panose="03000509000000000000" pitchFamily="65" charset="-120"/>
              </a:rPr>
              <a:t>。</a:t>
            </a:r>
          </a:p>
          <a:p>
            <a:r>
              <a:rPr lang="zh-TW" altLang="en-US" sz="2400" dirty="0">
                <a:ea typeface="標楷體" panose="03000509000000000000" pitchFamily="65" charset="-120"/>
              </a:rPr>
              <a:t>矩陣表示：用於呈現細胞狀態，可選擇二維或更高維度陣列。</a:t>
            </a:r>
          </a:p>
          <a:p>
            <a:r>
              <a:rPr lang="zh-TW" altLang="en-US" sz="2400" dirty="0">
                <a:ea typeface="標楷體" panose="03000509000000000000" pitchFamily="65" charset="-120"/>
              </a:rPr>
              <a:t>圖形介面：例如 </a:t>
            </a:r>
            <a:r>
              <a:rPr lang="en-US" altLang="zh-TW" sz="2400" dirty="0" err="1">
                <a:ea typeface="標楷體" panose="03000509000000000000" pitchFamily="65" charset="-120"/>
              </a:rPr>
              <a:t>Pygame</a:t>
            </a:r>
            <a:r>
              <a:rPr lang="zh-TW" altLang="en-US" sz="2400" dirty="0">
                <a:ea typeface="標楷體" panose="03000509000000000000" pitchFamily="65" charset="-120"/>
              </a:rPr>
              <a:t>、</a:t>
            </a:r>
            <a:r>
              <a:rPr lang="en-US" altLang="zh-TW" sz="2400" dirty="0">
                <a:ea typeface="標楷體" panose="03000509000000000000" pitchFamily="65" charset="-120"/>
              </a:rPr>
              <a:t>Qt</a:t>
            </a:r>
            <a:r>
              <a:rPr lang="zh-TW" altLang="en-US" sz="2400" dirty="0">
                <a:ea typeface="標楷體" panose="03000509000000000000" pitchFamily="65" charset="-120"/>
              </a:rPr>
              <a:t> </a:t>
            </a:r>
            <a:r>
              <a:rPr lang="en-US" altLang="zh-TW" sz="2400" dirty="0">
                <a:ea typeface="標楷體" panose="03000509000000000000" pitchFamily="65" charset="-120"/>
              </a:rPr>
              <a:t>Designer</a:t>
            </a:r>
            <a:r>
              <a:rPr lang="zh-TW" altLang="en-US" sz="2400" dirty="0">
                <a:ea typeface="標楷體" panose="03000509000000000000" pitchFamily="65" charset="-120"/>
              </a:rPr>
              <a:t>。</a:t>
            </a:r>
          </a:p>
          <a:p>
            <a:endParaRPr lang="en-US" altLang="zh-TW" sz="2400" dirty="0">
              <a:ea typeface="標楷體" panose="03000509000000000000" pitchFamily="65" charset="-120"/>
            </a:endParaRPr>
          </a:p>
          <a:p>
            <a:r>
              <a:rPr lang="zh-TW" altLang="en-US" sz="2400" dirty="0">
                <a:ea typeface="標楷體" panose="03000509000000000000" pitchFamily="65" charset="-120"/>
              </a:rPr>
              <a:t>挑戰：提升性能、更好的演化計算算法、更有效的視覺化方式、更好的處理邊界問題、高維度模擬。</a:t>
            </a:r>
          </a:p>
        </p:txBody>
      </p:sp>
    </p:spTree>
    <p:extLst>
      <p:ext uri="{BB962C8B-B14F-4D97-AF65-F5344CB8AC3E}">
        <p14:creationId xmlns:p14="http://schemas.microsoft.com/office/powerpoint/2010/main" val="2133154719"/>
      </p:ext>
    </p:extLst>
  </p:cSld>
  <p:clrMapOvr>
    <a:masterClrMapping/>
  </p:clrMapOvr>
  <p:transition>
    <p:fade/>
  </p:transition>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t>Best Practice Sharing</a:t>
            </a:r>
            <a:endParaRPr lang="zh-CN" altLang="en-US" dirty="0"/>
          </a:p>
        </p:txBody>
      </p:sp>
      <p:pic>
        <p:nvPicPr>
          <p:cNvPr id="4" name="圖片 3">
            <a:extLst>
              <a:ext uri="{FF2B5EF4-FFF2-40B4-BE49-F238E27FC236}">
                <a16:creationId xmlns:a16="http://schemas.microsoft.com/office/drawing/2014/main" id="{B7227B5F-7FBC-41FF-EE27-51DEC07D6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7409" y="1215272"/>
            <a:ext cx="4272672" cy="2574285"/>
          </a:xfrm>
          <a:prstGeom prst="rect">
            <a:avLst/>
          </a:prstGeom>
        </p:spPr>
      </p:pic>
      <p:pic>
        <p:nvPicPr>
          <p:cNvPr id="7" name="圖片 6">
            <a:extLst>
              <a:ext uri="{FF2B5EF4-FFF2-40B4-BE49-F238E27FC236}">
                <a16:creationId xmlns:a16="http://schemas.microsoft.com/office/drawing/2014/main" id="{F6BF09B6-16D6-7C64-3A4B-59FDDD26C2F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5260" y="1215272"/>
            <a:ext cx="4310618" cy="2672583"/>
          </a:xfrm>
          <a:prstGeom prst="rect">
            <a:avLst/>
          </a:prstGeom>
        </p:spPr>
      </p:pic>
      <p:pic>
        <p:nvPicPr>
          <p:cNvPr id="10" name="圖片 9">
            <a:extLst>
              <a:ext uri="{FF2B5EF4-FFF2-40B4-BE49-F238E27FC236}">
                <a16:creationId xmlns:a16="http://schemas.microsoft.com/office/drawing/2014/main" id="{8874647B-1090-430E-420E-9B7649D71CC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3421" y="3917010"/>
            <a:ext cx="4320647" cy="2462769"/>
          </a:xfrm>
          <a:prstGeom prst="rect">
            <a:avLst/>
          </a:prstGeom>
        </p:spPr>
      </p:pic>
      <p:pic>
        <p:nvPicPr>
          <p:cNvPr id="12" name="圖片 11">
            <a:extLst>
              <a:ext uri="{FF2B5EF4-FFF2-40B4-BE49-F238E27FC236}">
                <a16:creationId xmlns:a16="http://schemas.microsoft.com/office/drawing/2014/main" id="{D16344B3-61DE-CF07-1E44-9BAC6F9FC9A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95260" y="3987386"/>
            <a:ext cx="4310618" cy="2392393"/>
          </a:xfrm>
          <a:prstGeom prst="rect">
            <a:avLst/>
          </a:prstGeom>
        </p:spPr>
      </p:pic>
      <p:sp>
        <p:nvSpPr>
          <p:cNvPr id="15" name="文字方塊 14">
            <a:extLst>
              <a:ext uri="{FF2B5EF4-FFF2-40B4-BE49-F238E27FC236}">
                <a16:creationId xmlns:a16="http://schemas.microsoft.com/office/drawing/2014/main" id="{4B920F35-FFC3-EFB6-AF86-C5DD95A604C6}"/>
              </a:ext>
            </a:extLst>
          </p:cNvPr>
          <p:cNvSpPr txBox="1"/>
          <p:nvPr/>
        </p:nvSpPr>
        <p:spPr>
          <a:xfrm>
            <a:off x="162934" y="1215272"/>
            <a:ext cx="1253490" cy="461665"/>
          </a:xfrm>
          <a:prstGeom prst="rect">
            <a:avLst/>
          </a:prstGeom>
          <a:noFill/>
        </p:spPr>
        <p:txBody>
          <a:bodyPr wrap="square" rtlCol="0">
            <a:spAutoFit/>
          </a:bodyPr>
          <a:lstStyle/>
          <a:p>
            <a:r>
              <a:rPr lang="zh-TW" altLang="en-US" sz="2400" b="1" dirty="0">
                <a:latin typeface="標楷體" panose="03000509000000000000" pitchFamily="65" charset="-120"/>
                <a:ea typeface="標楷體" panose="03000509000000000000" pitchFamily="65" charset="-120"/>
              </a:rPr>
              <a:t>流水線</a:t>
            </a:r>
          </a:p>
        </p:txBody>
      </p:sp>
      <p:sp>
        <p:nvSpPr>
          <p:cNvPr id="16" name="文字方塊 15">
            <a:extLst>
              <a:ext uri="{FF2B5EF4-FFF2-40B4-BE49-F238E27FC236}">
                <a16:creationId xmlns:a16="http://schemas.microsoft.com/office/drawing/2014/main" id="{162B071F-D75A-4EA9-9AD5-AE67F21055F1}"/>
              </a:ext>
            </a:extLst>
          </p:cNvPr>
          <p:cNvSpPr txBox="1"/>
          <p:nvPr/>
        </p:nvSpPr>
        <p:spPr>
          <a:xfrm>
            <a:off x="5827060" y="1215272"/>
            <a:ext cx="2043952" cy="461665"/>
          </a:xfrm>
          <a:prstGeom prst="rect">
            <a:avLst/>
          </a:prstGeom>
          <a:noFill/>
        </p:spPr>
        <p:txBody>
          <a:bodyPr wrap="square" rtlCol="0">
            <a:spAutoFit/>
          </a:bodyPr>
          <a:lstStyle/>
          <a:p>
            <a:r>
              <a:rPr lang="zh-TW" altLang="en-US" sz="2400" b="1" dirty="0">
                <a:latin typeface="標楷體" panose="03000509000000000000" pitchFamily="65" charset="-120"/>
                <a:ea typeface="標楷體" panose="03000509000000000000" pitchFamily="65" charset="-120"/>
              </a:rPr>
              <a:t>複雜的流水線</a:t>
            </a:r>
          </a:p>
        </p:txBody>
      </p:sp>
      <p:sp>
        <p:nvSpPr>
          <p:cNvPr id="17" name="文字方塊 16">
            <a:extLst>
              <a:ext uri="{FF2B5EF4-FFF2-40B4-BE49-F238E27FC236}">
                <a16:creationId xmlns:a16="http://schemas.microsoft.com/office/drawing/2014/main" id="{D068A4B3-95CB-E485-210D-55CC525BBA47}"/>
              </a:ext>
            </a:extLst>
          </p:cNvPr>
          <p:cNvSpPr txBox="1"/>
          <p:nvPr/>
        </p:nvSpPr>
        <p:spPr>
          <a:xfrm>
            <a:off x="284305" y="4150927"/>
            <a:ext cx="999116" cy="461665"/>
          </a:xfrm>
          <a:prstGeom prst="rect">
            <a:avLst/>
          </a:prstGeom>
          <a:noFill/>
        </p:spPr>
        <p:txBody>
          <a:bodyPr wrap="square" rtlCol="0">
            <a:spAutoFit/>
          </a:bodyPr>
          <a:lstStyle/>
          <a:p>
            <a:r>
              <a:rPr lang="zh-TW" altLang="en-US" sz="2400" b="1" dirty="0">
                <a:latin typeface="標楷體" panose="03000509000000000000" pitchFamily="65" charset="-120"/>
                <a:ea typeface="標楷體" panose="03000509000000000000" pitchFamily="65" charset="-120"/>
              </a:rPr>
              <a:t>時鐘</a:t>
            </a:r>
          </a:p>
        </p:txBody>
      </p:sp>
      <p:sp>
        <p:nvSpPr>
          <p:cNvPr id="18" name="文字方塊 17">
            <a:extLst>
              <a:ext uri="{FF2B5EF4-FFF2-40B4-BE49-F238E27FC236}">
                <a16:creationId xmlns:a16="http://schemas.microsoft.com/office/drawing/2014/main" id="{BB32A715-7108-BA52-538F-0AB93F72B2B2}"/>
              </a:ext>
            </a:extLst>
          </p:cNvPr>
          <p:cNvSpPr txBox="1"/>
          <p:nvPr/>
        </p:nvSpPr>
        <p:spPr>
          <a:xfrm>
            <a:off x="6351942" y="4150928"/>
            <a:ext cx="1443318" cy="461665"/>
          </a:xfrm>
          <a:prstGeom prst="rect">
            <a:avLst/>
          </a:prstGeom>
          <a:noFill/>
        </p:spPr>
        <p:txBody>
          <a:bodyPr wrap="square" rtlCol="0">
            <a:spAutoFit/>
          </a:bodyPr>
          <a:lstStyle/>
          <a:p>
            <a:r>
              <a:rPr lang="zh-TW" altLang="en-US" sz="2400" b="1" dirty="0">
                <a:latin typeface="標楷體" panose="03000509000000000000" pitchFamily="65" charset="-120"/>
                <a:ea typeface="標楷體" panose="03000509000000000000" pitchFamily="65" charset="-120"/>
              </a:rPr>
              <a:t>宇宙飛船</a:t>
            </a:r>
          </a:p>
        </p:txBody>
      </p:sp>
    </p:spTree>
    <p:extLst>
      <p:ext uri="{BB962C8B-B14F-4D97-AF65-F5344CB8AC3E}">
        <p14:creationId xmlns:p14="http://schemas.microsoft.com/office/powerpoint/2010/main" val="3258889422"/>
      </p:ext>
    </p:extLst>
  </p:cSld>
  <p:clrMapOvr>
    <a:masterClrMapping/>
  </p:clrMapOvr>
  <p:transition>
    <p:fade/>
  </p:transition>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38D12DE-2686-5DCA-B4F3-E7FAD783F3D0}"/>
              </a:ext>
            </a:extLst>
          </p:cNvPr>
          <p:cNvSpPr>
            <a:spLocks noGrp="1"/>
          </p:cNvSpPr>
          <p:nvPr>
            <p:ph type="title"/>
          </p:nvPr>
        </p:nvSpPr>
        <p:spPr>
          <a:xfrm>
            <a:off x="586740" y="362108"/>
            <a:ext cx="11018520" cy="725711"/>
          </a:xfrm>
        </p:spPr>
        <p:txBody>
          <a:bodyPr/>
          <a:lstStyle/>
          <a:p>
            <a:r>
              <a:rPr lang="en-US" altLang="zh-CN" dirty="0"/>
              <a:t>Reference</a:t>
            </a:r>
            <a:endParaRPr lang="zh-CN" altLang="en-US" dirty="0"/>
          </a:p>
        </p:txBody>
      </p:sp>
      <p:sp>
        <p:nvSpPr>
          <p:cNvPr id="4" name="矩形 3">
            <a:extLst>
              <a:ext uri="{FF2B5EF4-FFF2-40B4-BE49-F238E27FC236}">
                <a16:creationId xmlns:a16="http://schemas.microsoft.com/office/drawing/2014/main" id="{2064DEFC-3166-4838-88CB-4712E0B50027}"/>
              </a:ext>
            </a:extLst>
          </p:cNvPr>
          <p:cNvSpPr/>
          <p:nvPr/>
        </p:nvSpPr>
        <p:spPr>
          <a:xfrm>
            <a:off x="586739" y="1595293"/>
            <a:ext cx="10560231" cy="2746906"/>
          </a:xfrm>
          <a:prstGeom prst="rect">
            <a:avLst/>
          </a:prstGeom>
        </p:spPr>
        <p:txBody>
          <a:bodyPr wrap="square">
            <a:spAutoFit/>
          </a:bodyPr>
          <a:lstStyle/>
          <a:p>
            <a:pPr>
              <a:spcAft>
                <a:spcPts val="0"/>
              </a:spcAft>
            </a:pPr>
            <a:br>
              <a:rPr lang="zh-TW" altLang="en-US" sz="2400" dirty="0">
                <a:ea typeface="標楷體" panose="03000509000000000000" pitchFamily="65" charset="-120"/>
              </a:rPr>
            </a:br>
            <a:r>
              <a:rPr lang="zh-TW" altLang="en-US" sz="2400" dirty="0">
                <a:ea typeface="標楷體" panose="03000509000000000000" pitchFamily="65" charset="-120"/>
              </a:rPr>
              <a:t>生命遊戲百科：</a:t>
            </a:r>
            <a:r>
              <a:rPr lang="en-US" altLang="zh-TW" sz="2400" dirty="0">
                <a:ea typeface="標楷體" panose="03000509000000000000" pitchFamily="65" charset="-120"/>
                <a:hlinkClick r:id="rId4"/>
              </a:rPr>
              <a:t>https://conwaylife.com/wiki/</a:t>
            </a:r>
            <a:endParaRPr lang="en-US" altLang="zh-TW" sz="2400" dirty="0">
              <a:ea typeface="標楷體" panose="03000509000000000000" pitchFamily="65" charset="-120"/>
            </a:endParaRPr>
          </a:p>
          <a:p>
            <a:pPr>
              <a:spcAft>
                <a:spcPts val="0"/>
              </a:spcAft>
            </a:pPr>
            <a:endParaRPr lang="en-US" altLang="zh-TW" sz="2400" dirty="0">
              <a:ea typeface="標楷體" panose="03000509000000000000" pitchFamily="65" charset="-120"/>
              <a:hlinkClick r:id="rId5"/>
            </a:endParaRPr>
          </a:p>
          <a:p>
            <a:pPr>
              <a:spcAft>
                <a:spcPts val="0"/>
              </a:spcAft>
            </a:pPr>
            <a:r>
              <a:rPr lang="en-US" altLang="zh-TW" sz="2400" dirty="0">
                <a:ea typeface="標楷體" panose="03000509000000000000" pitchFamily="65" charset="-120"/>
              </a:rPr>
              <a:t>Raphael </a:t>
            </a:r>
            <a:r>
              <a:rPr lang="en-US" altLang="zh-TW" sz="2400" dirty="0" err="1">
                <a:ea typeface="標楷體" panose="03000509000000000000" pitchFamily="65" charset="-120"/>
              </a:rPr>
              <a:t>Hirte</a:t>
            </a:r>
            <a:r>
              <a:rPr lang="zh-TW" altLang="en-US" sz="2400" dirty="0">
                <a:ea typeface="標楷體" panose="03000509000000000000" pitchFamily="65" charset="-120"/>
              </a:rPr>
              <a:t> 給的一些回顧：</a:t>
            </a:r>
            <a:r>
              <a:rPr lang="en-US" altLang="zh-TW" sz="2400" dirty="0">
                <a:ea typeface="標楷體" panose="03000509000000000000" pitchFamily="65" charset="-120"/>
                <a:hlinkClick r:id="rId5"/>
              </a:rPr>
              <a:t>PA_Raphael.Hirte.pdf (lmu.de)</a:t>
            </a:r>
            <a:endParaRPr lang="en-US" altLang="zh-TW" sz="2400" dirty="0">
              <a:ea typeface="標楷體" panose="03000509000000000000" pitchFamily="65" charset="-120"/>
            </a:endParaRPr>
          </a:p>
          <a:p>
            <a:pPr>
              <a:spcAft>
                <a:spcPts val="0"/>
              </a:spcAft>
            </a:pPr>
            <a:endParaRPr lang="en-US" altLang="zh-TW" sz="2400" dirty="0">
              <a:ea typeface="標楷體" panose="03000509000000000000" pitchFamily="65" charset="-120"/>
            </a:endParaRPr>
          </a:p>
          <a:p>
            <a:pPr>
              <a:spcAft>
                <a:spcPts val="0"/>
              </a:spcAft>
            </a:pPr>
            <a:r>
              <a:rPr lang="en-US" altLang="zh-TW" sz="2400" dirty="0">
                <a:ea typeface="標楷體" panose="03000509000000000000" pitchFamily="65" charset="-120"/>
              </a:rPr>
              <a:t>Melissa </a:t>
            </a:r>
            <a:r>
              <a:rPr lang="en-US" altLang="zh-TW" sz="2400" dirty="0" err="1">
                <a:ea typeface="標楷體" panose="03000509000000000000" pitchFamily="65" charset="-120"/>
              </a:rPr>
              <a:t>Gymrek</a:t>
            </a:r>
            <a:r>
              <a:rPr lang="zh-TW" altLang="en-US" sz="2400" dirty="0">
                <a:ea typeface="標楷體" panose="03000509000000000000" pitchFamily="65" charset="-120"/>
              </a:rPr>
              <a:t> 的簡報：</a:t>
            </a:r>
            <a:r>
              <a:rPr lang="en-US" altLang="zh-TW" sz="2400" dirty="0">
                <a:ea typeface="標楷體" panose="03000509000000000000" pitchFamily="65" charset="-120"/>
                <a:hlinkClick r:id="rId6"/>
              </a:rPr>
              <a:t>Conway's Game of Life (mit.edu)</a:t>
            </a:r>
            <a:endParaRPr lang="en-US" altLang="zh-TW" sz="2400" dirty="0">
              <a:ea typeface="標楷體" panose="03000509000000000000" pitchFamily="65" charset="-120"/>
            </a:endParaRPr>
          </a:p>
          <a:p>
            <a:endParaRPr lang="en-US" altLang="zh-TW" dirty="0">
              <a:ea typeface="標楷體" panose="03000509000000000000" pitchFamily="65" charset="-120"/>
            </a:endParaRPr>
          </a:p>
          <a:p>
            <a:pPr>
              <a:spcAft>
                <a:spcPts val="0"/>
              </a:spcAft>
            </a:pPr>
            <a:endParaRPr lang="zh-TW" altLang="zh-TW" sz="1050" kern="100" dirty="0">
              <a:ea typeface="標楷體" panose="03000509000000000000" pitchFamily="65" charset="-120"/>
              <a:cs typeface="Times New Roman" panose="02020603050405020304" pitchFamily="18" charset="0"/>
            </a:endParaRPr>
          </a:p>
        </p:txBody>
      </p:sp>
    </p:spTree>
    <p:extLst>
      <p:ext uri="{BB962C8B-B14F-4D97-AF65-F5344CB8AC3E}">
        <p14:creationId xmlns:p14="http://schemas.microsoft.com/office/powerpoint/2010/main" val="753047409"/>
      </p:ext>
    </p:extLst>
  </p:cSld>
  <p:clrMapOvr>
    <a:masterClrMapping/>
  </p:clrMapOvr>
  <p:transition>
    <p:fade/>
  </p:transition>
  <p:extLst>
    <p:ext uri="{6950BFC3-D8DA-4A85-94F7-54DA5524770B}">
      <p188:commentRel xmlns:p188="http://schemas.microsoft.com/office/powerpoint/2018/8/main" r:id="rId3"/>
    </p:ext>
  </p:extLst>
</p:sld>
</file>

<file path=ppt/theme/theme1.xml><?xml version="1.0" encoding="utf-8"?>
<a:theme xmlns:a="http://schemas.openxmlformats.org/drawingml/2006/main" name="White Template">
  <a:themeElements>
    <a:clrScheme name="Custom 1">
      <a:dk1>
        <a:srgbClr val="000000"/>
      </a:dk1>
      <a:lt1>
        <a:srgbClr val="FFFFFF"/>
      </a:lt1>
      <a:dk2>
        <a:srgbClr val="000000"/>
      </a:dk2>
      <a:lt2>
        <a:srgbClr val="F2F2F2"/>
      </a:lt2>
      <a:accent1>
        <a:srgbClr val="8661C5"/>
      </a:accent1>
      <a:accent2>
        <a:srgbClr val="FFFFFF"/>
      </a:accent2>
      <a:accent3>
        <a:srgbClr val="E5E3E6"/>
      </a:accent3>
      <a:accent4>
        <a:srgbClr val="8661C5"/>
      </a:accent4>
      <a:accent5>
        <a:srgbClr val="243A5E"/>
      </a:accent5>
      <a:accent6>
        <a:srgbClr val="737373"/>
      </a:accent6>
      <a:hlink>
        <a:srgbClr val="000000"/>
      </a:hlink>
      <a:folHlink>
        <a:srgbClr val="000000"/>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3600" spc="-50" dirty="0">
            <a:ln w="3175">
              <a:noFill/>
            </a:ln>
            <a:solidFill>
              <a:schemeClr val="bg1"/>
            </a:solidFill>
            <a:latin typeface="Segoe UI Semibold" panose="020B0702040204020203" pitchFamily="34" charset="0"/>
            <a:cs typeface="Segoe UI Semibold" panose="020B0702040204020203" pitchFamily="34" charset="0"/>
          </a:defRPr>
        </a:defPPr>
      </a:lstStyle>
    </a:txDef>
  </a:objectDefaults>
  <a:extraClrSchemeLst/>
  <a:extLst>
    <a:ext uri="{05A4C25C-085E-4340-85A3-A5531E510DB2}">
      <thm15:themeFamily xmlns:thm15="http://schemas.microsoft.com/office/thememl/2012/main" name="16-9_Teal_Business_2019_02.potx" id="{CDBF28E7-46A1-43BC-9C8F-3F4C31626C4C}" vid="{52813540-5551-40C5-9A11-3FED2D7F1BDF}"/>
    </a:ext>
  </a:extLst>
</a:theme>
</file>

<file path=ppt/theme/theme2.xml><?xml version="1.0" encoding="utf-8"?>
<a:theme xmlns:a="http://schemas.openxmlformats.org/drawingml/2006/main" name="White Template">
  <a:themeElements>
    <a:clrScheme name="Custom 1">
      <a:dk1>
        <a:srgbClr val="000000"/>
      </a:dk1>
      <a:lt1>
        <a:srgbClr val="FFFFFF"/>
      </a:lt1>
      <a:dk2>
        <a:srgbClr val="000000"/>
      </a:dk2>
      <a:lt2>
        <a:srgbClr val="F2F2F2"/>
      </a:lt2>
      <a:accent1>
        <a:srgbClr val="8661C5"/>
      </a:accent1>
      <a:accent2>
        <a:srgbClr val="FFFFFF"/>
      </a:accent2>
      <a:accent3>
        <a:srgbClr val="E5E3E6"/>
      </a:accent3>
      <a:accent4>
        <a:srgbClr val="8661C5"/>
      </a:accent4>
      <a:accent5>
        <a:srgbClr val="243A5E"/>
      </a:accent5>
      <a:accent6>
        <a:srgbClr val="737373"/>
      </a:accent6>
      <a:hlink>
        <a:srgbClr val="000000"/>
      </a:hlink>
      <a:folHlink>
        <a:srgbClr val="000000"/>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3600" spc="-50" dirty="0">
            <a:ln w="3175">
              <a:noFill/>
            </a:ln>
            <a:solidFill>
              <a:schemeClr val="bg1"/>
            </a:solidFill>
            <a:latin typeface="Segoe UI Semibold" panose="020B0702040204020203" pitchFamily="34" charset="0"/>
            <a:cs typeface="Segoe UI Semibold" panose="020B0702040204020203" pitchFamily="34" charset="0"/>
          </a:defRPr>
        </a:defPPr>
      </a:lstStyle>
    </a:txDef>
  </a:objectDefaults>
  <a:extraClrSchemeLst/>
  <a:extLst>
    <a:ext uri="{05A4C25C-085E-4340-85A3-A5531E510DB2}">
      <thm15:themeFamily xmlns:thm15="http://schemas.microsoft.com/office/thememl/2012/main" name="16-9_Teal_Business_2019_02.potx" id="{CDBF28E7-46A1-43BC-9C8F-3F4C31626C4C}" vid="{52813540-5551-40C5-9A11-3FED2D7F1BDF}"/>
    </a:ext>
  </a:extLst>
</a:theme>
</file>

<file path=ppt/theme/theme3.xml><?xml version="1.0" encoding="utf-8"?>
<a:theme xmlns:a="http://schemas.openxmlformats.org/drawingml/2006/main" name="White Template">
  <a:themeElements>
    <a:clrScheme name="Custom 3">
      <a:dk1>
        <a:srgbClr val="000000"/>
      </a:dk1>
      <a:lt1>
        <a:srgbClr val="FFFFFF"/>
      </a:lt1>
      <a:dk2>
        <a:srgbClr val="000000"/>
      </a:dk2>
      <a:lt2>
        <a:srgbClr val="E6E6E6"/>
      </a:lt2>
      <a:accent1>
        <a:srgbClr val="50E5FF"/>
      </a:accent1>
      <a:accent2>
        <a:srgbClr val="FDFBFF"/>
      </a:accent2>
      <a:accent3>
        <a:srgbClr val="E5E3E6"/>
      </a:accent3>
      <a:accent4>
        <a:srgbClr val="FFB900"/>
      </a:accent4>
      <a:accent5>
        <a:srgbClr val="FEB802"/>
      </a:accent5>
      <a:accent6>
        <a:srgbClr val="737373"/>
      </a:accent6>
      <a:hlink>
        <a:srgbClr val="000000"/>
      </a:hlink>
      <a:folHlink>
        <a:srgbClr val="000000"/>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Teal_Business_2019_02.potx" id="{CDBF28E7-46A1-43BC-9C8F-3F4C31626C4C}" vid="{52813540-5551-40C5-9A11-3FED2D7F1BDF}"/>
    </a:ext>
  </a:extLst>
</a:theme>
</file>

<file path=ppt/theme/theme4.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565e5616-75eb-43ba-8ec4-ca0aaf66893e">
      <Terms xmlns="http://schemas.microsoft.com/office/infopath/2007/PartnerControls"/>
    </lcf76f155ced4ddcb4097134ff3c332f>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1BBEFE496E934AB55BC68FADC3D2EB" ma:contentTypeVersion="19" ma:contentTypeDescription="Create a new document." ma:contentTypeScope="" ma:versionID="4c43051b2baa8f8b5f68513f59309abd">
  <xsd:schema xmlns:xsd="http://www.w3.org/2001/XMLSchema" xmlns:xs="http://www.w3.org/2001/XMLSchema" xmlns:p="http://schemas.microsoft.com/office/2006/metadata/properties" xmlns:ns1="http://schemas.microsoft.com/sharepoint/v3" xmlns:ns2="565e5616-75eb-43ba-8ec4-ca0aaf66893e" xmlns:ns3="a5dfcc80-69aa-44c0-bb9f-bfb96fbe0ff9" xmlns:ns4="230e9df3-be65-4c73-a93b-d1236ebd677e" targetNamespace="http://schemas.microsoft.com/office/2006/metadata/properties" ma:root="true" ma:fieldsID="c49e9512b32aa3854e69e9177912639d" ns1:_="" ns2:_="" ns3:_="" ns4:_="">
    <xsd:import namespace="http://schemas.microsoft.com/sharepoint/v3"/>
    <xsd:import namespace="565e5616-75eb-43ba-8ec4-ca0aaf66893e"/>
    <xsd:import namespace="a5dfcc80-69aa-44c0-bb9f-bfb96fbe0ff9"/>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AutoKeyPoints" minOccurs="0"/>
                <xsd:element ref="ns2:MediaServiceKeyPoints" minOccurs="0"/>
                <xsd:element ref="ns2:MediaServiceLocation"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65e5616-75eb-43ba-8ec4-ca0aaf6689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element name="lcf76f155ced4ddcb4097134ff3c332f" ma:index="24"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dfcc80-69aa-44c0-bb9f-bfb96fbe0ff9"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92a501ad-8b3f-4cc2-8f00-8ba2b5de708a}" ma:internalName="TaxCatchAll" ma:showField="CatchAllData" ma:web="a5dfcc80-69aa-44c0-bb9f-bfb96fbe0ff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41E9B26-B44C-48BA-A507-9E6FF383F4C2}">
  <ds:schemaRefs>
    <ds:schemaRef ds:uri="http://purl.org/dc/terms/"/>
    <ds:schemaRef ds:uri="http://www.w3.org/XML/1998/namespace"/>
    <ds:schemaRef ds:uri="http://schemas.microsoft.com/office/infopath/2007/PartnerControls"/>
    <ds:schemaRef ds:uri="a5dfcc80-69aa-44c0-bb9f-bfb96fbe0ff9"/>
    <ds:schemaRef ds:uri="http://purl.org/dc/elements/1.1/"/>
    <ds:schemaRef ds:uri="http://purl.org/dc/dcmitype/"/>
    <ds:schemaRef ds:uri="http://schemas.openxmlformats.org/package/2006/metadata/core-properties"/>
    <ds:schemaRef ds:uri="230e9df3-be65-4c73-a93b-d1236ebd677e"/>
    <ds:schemaRef ds:uri="http://schemas.microsoft.com/office/2006/documentManagement/types"/>
    <ds:schemaRef ds:uri="565e5616-75eb-43ba-8ec4-ca0aaf66893e"/>
    <ds:schemaRef ds:uri="http://schemas.microsoft.com/sharepoint/v3"/>
    <ds:schemaRef ds:uri="http://schemas.microsoft.com/office/2006/metadata/properties"/>
  </ds:schemaRefs>
</ds:datastoreItem>
</file>

<file path=customXml/itemProps2.xml><?xml version="1.0" encoding="utf-8"?>
<ds:datastoreItem xmlns:ds="http://schemas.openxmlformats.org/officeDocument/2006/customXml" ds:itemID="{83F67D75-DCA4-4010-93D6-260F9A6A6F95}">
  <ds:schemaRefs>
    <ds:schemaRef ds:uri="http://schemas.microsoft.com/sharepoint/v3/contenttype/forms"/>
  </ds:schemaRefs>
</ds:datastoreItem>
</file>

<file path=customXml/itemProps3.xml><?xml version="1.0" encoding="utf-8"?>
<ds:datastoreItem xmlns:ds="http://schemas.openxmlformats.org/officeDocument/2006/customXml" ds:itemID="{97AC2A0C-1567-4FB7-98C7-20CBDD5E70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65e5616-75eb-43ba-8ec4-ca0aaf66893e"/>
    <ds:schemaRef ds:uri="a5dfcc80-69aa-44c0-bb9f-bfb96fbe0ff9"/>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1029</TotalTime>
  <Words>778</Words>
  <Application>Microsoft Office PowerPoint</Application>
  <PresentationFormat>寬螢幕</PresentationFormat>
  <Paragraphs>83</Paragraphs>
  <Slides>9</Slides>
  <Notes>8</Notes>
  <HiddenSlides>0</HiddenSlides>
  <MMClips>0</MMClips>
  <ScaleCrop>false</ScaleCrop>
  <HeadingPairs>
    <vt:vector size="6" baseType="variant">
      <vt:variant>
        <vt:lpstr>使用字型</vt:lpstr>
      </vt:variant>
      <vt:variant>
        <vt:i4>11</vt:i4>
      </vt:variant>
      <vt:variant>
        <vt:lpstr>佈景主題</vt:lpstr>
      </vt:variant>
      <vt:variant>
        <vt:i4>4</vt:i4>
      </vt:variant>
      <vt:variant>
        <vt:lpstr>投影片標題</vt:lpstr>
      </vt:variant>
      <vt:variant>
        <vt:i4>9</vt:i4>
      </vt:variant>
    </vt:vector>
  </HeadingPairs>
  <TitlesOfParts>
    <vt:vector size="24" baseType="lpstr">
      <vt:lpstr>等线</vt:lpstr>
      <vt:lpstr>微软雅黑</vt:lpstr>
      <vt:lpstr>標楷體</vt:lpstr>
      <vt:lpstr>Arial</vt:lpstr>
      <vt:lpstr>Calibri</vt:lpstr>
      <vt:lpstr>Consolas</vt:lpstr>
      <vt:lpstr>Segoe UI</vt:lpstr>
      <vt:lpstr>Segoe UI Semibold</vt:lpstr>
      <vt:lpstr>Segoe UI Semilight</vt:lpstr>
      <vt:lpstr>Times New Roman</vt:lpstr>
      <vt:lpstr>Wingdings</vt:lpstr>
      <vt:lpstr>White Template</vt:lpstr>
      <vt:lpstr>White Template</vt:lpstr>
      <vt:lpstr>White Template</vt:lpstr>
      <vt:lpstr>回顾</vt:lpstr>
      <vt:lpstr>Final Report</vt:lpstr>
      <vt:lpstr>生命遊戲是什麼？</vt:lpstr>
      <vt:lpstr>An Example</vt:lpstr>
      <vt:lpstr>Group Member Work Distribution</vt:lpstr>
      <vt:lpstr>Architecture or Design Presentation</vt:lpstr>
      <vt:lpstr>Project Result(詳見影片程式實作成品) https://youtu.be/BpFejGG5Om8</vt:lpstr>
      <vt:lpstr>Technology Highlights and Challenges</vt:lpstr>
      <vt:lpstr>Best Practice Sharing</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Elaine Xu</dc:creator>
  <cp:lastModifiedBy>品逸 林</cp:lastModifiedBy>
  <cp:revision>33</cp:revision>
  <dcterms:created xsi:type="dcterms:W3CDTF">2022-04-28T04:13:33Z</dcterms:created>
  <dcterms:modified xsi:type="dcterms:W3CDTF">2023-08-21T03:48:44Z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0x010100B81BBEFE496E934AB55BC68FADC3D2EB</vt:lpwstr>
  </property>
  <property fmtid="{D5CDD505-2E9C-101B-9397-08002B2CF9AE}" pid="3" name="MediaServiceImageTags">
    <vt:lpwstr/>
  </property>
  <property fmtid="{D5CDD505-2E9C-101B-9397-08002B2CF9AE}" pid="4" name="ClassificationContentMarkingFooterLocations">
    <vt:lpwstr>White Template:6\White Template:6\White Template:6\回顾:49</vt:lpwstr>
  </property>
  <property fmtid="{D5CDD505-2E9C-101B-9397-08002B2CF9AE}" pid="5" name="ClassificationContentMarkingFooterText">
    <vt:lpwstr>Classified as Microsoft Confidential</vt:lpwstr>
  </property>
</Properties>
</file>

<file path=docProps/thumbnail.jpeg>
</file>